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7"/>
  </p:notesMasterIdLst>
  <p:handoutMasterIdLst>
    <p:handoutMasterId r:id="rId38"/>
  </p:handoutMasterIdLst>
  <p:sldIdLst>
    <p:sldId id="256" r:id="rId2"/>
    <p:sldId id="311" r:id="rId3"/>
    <p:sldId id="313" r:id="rId4"/>
    <p:sldId id="258" r:id="rId5"/>
    <p:sldId id="259" r:id="rId6"/>
    <p:sldId id="263" r:id="rId7"/>
    <p:sldId id="265" r:id="rId8"/>
    <p:sldId id="269" r:id="rId9"/>
    <p:sldId id="271" r:id="rId10"/>
    <p:sldId id="304" r:id="rId11"/>
    <p:sldId id="305" r:id="rId12"/>
    <p:sldId id="272" r:id="rId13"/>
    <p:sldId id="276" r:id="rId14"/>
    <p:sldId id="308" r:id="rId15"/>
    <p:sldId id="314" r:id="rId16"/>
    <p:sldId id="270" r:id="rId17"/>
    <p:sldId id="273" r:id="rId18"/>
    <p:sldId id="275" r:id="rId19"/>
    <p:sldId id="277" r:id="rId20"/>
    <p:sldId id="279" r:id="rId21"/>
    <p:sldId id="309" r:id="rId22"/>
    <p:sldId id="278" r:id="rId23"/>
    <p:sldId id="281" r:id="rId24"/>
    <p:sldId id="282" r:id="rId25"/>
    <p:sldId id="293" r:id="rId26"/>
    <p:sldId id="310" r:id="rId27"/>
    <p:sldId id="285" r:id="rId28"/>
    <p:sldId id="306" r:id="rId29"/>
    <p:sldId id="295" r:id="rId30"/>
    <p:sldId id="299" r:id="rId31"/>
    <p:sldId id="266" r:id="rId32"/>
    <p:sldId id="267" r:id="rId33"/>
    <p:sldId id="268" r:id="rId34"/>
    <p:sldId id="290" r:id="rId35"/>
    <p:sldId id="302" r:id="rId36"/>
  </p:sldIdLst>
  <p:sldSz cx="9144000" cy="6858000" type="screen4x3"/>
  <p:notesSz cx="6888163" cy="10020300"/>
  <p:embeddedFontLst>
    <p:embeddedFont>
      <p:font typeface="Wingdings 3" panose="05040102010807070707" pitchFamily="18" charset="2"/>
      <p:regular r:id="rId39"/>
    </p:embeddedFont>
    <p:embeddedFont>
      <p:font typeface="Garamond" panose="02020404030301010803" pitchFamily="18" charset="0"/>
      <p:regular r:id="rId40"/>
      <p:bold r:id="rId41"/>
      <p:italic r:id="rId42"/>
    </p:embeddedFont>
    <p:embeddedFont>
      <p:font typeface="Calisto MT" panose="02040603050505030304" pitchFamily="18"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Verdana" panose="020B0604030504040204" pitchFamily="34" charset="0"/>
      <p:regular r:id="rId51"/>
      <p:bold r:id="rId52"/>
      <p:italic r:id="rId53"/>
      <p:boldItalic r:id="rId54"/>
    </p:embeddedFont>
    <p:embeddedFont>
      <p:font typeface="Wingdings 2" panose="05020102010507070707" pitchFamily="18" charset="2"/>
      <p:regular r:id="rId55"/>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05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4C4C6-D03E-46C2-9FFD-5E55E4CB2862}" type="doc">
      <dgm:prSet loTypeId="urn:microsoft.com/office/officeart/2005/8/layout/hierarchy2" loCatId="hierarchy" qsTypeId="urn:microsoft.com/office/officeart/2005/8/quickstyle/3d6" qsCatId="3D" csTypeId="urn:microsoft.com/office/officeart/2005/8/colors/accent1_2" csCatId="accent1" phldr="1"/>
      <dgm:spPr/>
      <dgm:t>
        <a:bodyPr/>
        <a:lstStyle/>
        <a:p>
          <a:endParaRPr lang="it-IT"/>
        </a:p>
      </dgm:t>
    </dgm:pt>
    <dgm:pt modelId="{004A738E-0948-4489-A48D-238FF53D71C1}">
      <dgm:prSet phldrT="[Testo]"/>
      <dgm:spPr/>
      <dgm:t>
        <a:bodyPr/>
        <a:lstStyle/>
        <a:p>
          <a:r>
            <a:rPr lang="it-IT" dirty="0" smtClean="0"/>
            <a:t>Richiesta di giustificazione</a:t>
          </a:r>
          <a:endParaRPr lang="it-IT" dirty="0"/>
        </a:p>
      </dgm:t>
    </dgm:pt>
    <dgm:pt modelId="{86A84F27-E25E-4E02-83AB-99FDE0B00A2D}" type="parTrans" cxnId="{B9BA8536-57C7-446A-9160-5EE079EF0B37}">
      <dgm:prSet/>
      <dgm:spPr/>
      <dgm:t>
        <a:bodyPr/>
        <a:lstStyle/>
        <a:p>
          <a:endParaRPr lang="it-IT"/>
        </a:p>
      </dgm:t>
    </dgm:pt>
    <dgm:pt modelId="{569B88E3-0900-4EEB-8857-9C9976E38879}" type="sibTrans" cxnId="{B9BA8536-57C7-446A-9160-5EE079EF0B37}">
      <dgm:prSet/>
      <dgm:spPr/>
      <dgm:t>
        <a:bodyPr/>
        <a:lstStyle/>
        <a:p>
          <a:endParaRPr lang="it-IT"/>
        </a:p>
      </dgm:t>
    </dgm:pt>
    <dgm:pt modelId="{FCAD4627-2FA1-46F2-B268-FA747A083CAC}">
      <dgm:prSet phldrT="[Testo]"/>
      <dgm:spPr/>
      <dgm:t>
        <a:bodyPr/>
        <a:lstStyle/>
        <a:p>
          <a:r>
            <a:rPr lang="it-IT" dirty="0" smtClean="0"/>
            <a:t>La giustificazione determina ordini parziali stretti</a:t>
          </a:r>
          <a:endParaRPr lang="it-IT" dirty="0"/>
        </a:p>
      </dgm:t>
    </dgm:pt>
    <dgm:pt modelId="{3BBDB195-EB83-4F59-A795-9A5EBD8D3AD7}" type="parTrans" cxnId="{6D0577E2-90D1-4B89-9E73-AB634338EE6A}">
      <dgm:prSet/>
      <dgm:spPr/>
      <dgm:t>
        <a:bodyPr/>
        <a:lstStyle/>
        <a:p>
          <a:endParaRPr lang="it-IT"/>
        </a:p>
      </dgm:t>
    </dgm:pt>
    <dgm:pt modelId="{D2A9089F-2E7A-44C1-9E1E-782BC3428F93}" type="sibTrans" cxnId="{6D0577E2-90D1-4B89-9E73-AB634338EE6A}">
      <dgm:prSet/>
      <dgm:spPr/>
      <dgm:t>
        <a:bodyPr/>
        <a:lstStyle/>
        <a:p>
          <a:endParaRPr lang="it-IT"/>
        </a:p>
      </dgm:t>
    </dgm:pt>
    <dgm:pt modelId="{CC0F995B-939E-4FC8-916B-B9EB9AD6076D}">
      <dgm:prSet phldrT="[Testo]"/>
      <dgm:spPr/>
      <dgm:t>
        <a:bodyPr/>
        <a:lstStyle/>
        <a:p>
          <a:r>
            <a:rPr lang="it-IT" dirty="0" smtClean="0"/>
            <a:t>Fondazionalismo (</a:t>
          </a:r>
          <a:r>
            <a:rPr lang="it-IT" dirty="0" err="1" smtClean="0"/>
            <a:t>finitista</a:t>
          </a:r>
          <a:r>
            <a:rPr lang="it-IT" dirty="0" smtClean="0"/>
            <a:t>)</a:t>
          </a:r>
          <a:endParaRPr lang="it-IT" dirty="0"/>
        </a:p>
      </dgm:t>
    </dgm:pt>
    <dgm:pt modelId="{A147510D-F941-4974-BCC0-EC0D2676CF82}" type="parTrans" cxnId="{BF99E73F-FCE6-45F7-B28B-9150DEC1217A}">
      <dgm:prSet/>
      <dgm:spPr/>
      <dgm:t>
        <a:bodyPr/>
        <a:lstStyle/>
        <a:p>
          <a:endParaRPr lang="it-IT"/>
        </a:p>
      </dgm:t>
    </dgm:pt>
    <dgm:pt modelId="{C2DEA8A6-3C30-4831-A07D-5735B473A52B}" type="sibTrans" cxnId="{BF99E73F-FCE6-45F7-B28B-9150DEC1217A}">
      <dgm:prSet/>
      <dgm:spPr/>
      <dgm:t>
        <a:bodyPr/>
        <a:lstStyle/>
        <a:p>
          <a:endParaRPr lang="it-IT"/>
        </a:p>
      </dgm:t>
    </dgm:pt>
    <dgm:pt modelId="{22CF73B2-02D0-49D6-AE3F-297AD125E8E3}" type="pres">
      <dgm:prSet presAssocID="{B644C4C6-D03E-46C2-9FFD-5E55E4CB2862}" presName="diagram" presStyleCnt="0">
        <dgm:presLayoutVars>
          <dgm:chPref val="1"/>
          <dgm:dir/>
          <dgm:animOne val="branch"/>
          <dgm:animLvl val="lvl"/>
          <dgm:resizeHandles val="exact"/>
        </dgm:presLayoutVars>
      </dgm:prSet>
      <dgm:spPr/>
      <dgm:t>
        <a:bodyPr/>
        <a:lstStyle/>
        <a:p>
          <a:endParaRPr lang="it-IT"/>
        </a:p>
      </dgm:t>
    </dgm:pt>
    <dgm:pt modelId="{08D9BE4F-04A9-4A30-87E4-618254A2EAFA}" type="pres">
      <dgm:prSet presAssocID="{004A738E-0948-4489-A48D-238FF53D71C1}" presName="root1" presStyleCnt="0"/>
      <dgm:spPr/>
    </dgm:pt>
    <dgm:pt modelId="{0EF92B88-F12E-427A-8823-3520BF7C1939}" type="pres">
      <dgm:prSet presAssocID="{004A738E-0948-4489-A48D-238FF53D71C1}" presName="LevelOneTextNode" presStyleLbl="node0" presStyleIdx="0" presStyleCnt="1">
        <dgm:presLayoutVars>
          <dgm:chPref val="3"/>
        </dgm:presLayoutVars>
      </dgm:prSet>
      <dgm:spPr/>
      <dgm:t>
        <a:bodyPr/>
        <a:lstStyle/>
        <a:p>
          <a:endParaRPr lang="it-IT"/>
        </a:p>
      </dgm:t>
    </dgm:pt>
    <dgm:pt modelId="{11113561-BCA5-4062-84B6-29C751879DDE}" type="pres">
      <dgm:prSet presAssocID="{004A738E-0948-4489-A48D-238FF53D71C1}" presName="level2hierChild" presStyleCnt="0"/>
      <dgm:spPr/>
    </dgm:pt>
    <dgm:pt modelId="{D8C5BD6B-E7CD-4313-89F5-78552600D461}" type="pres">
      <dgm:prSet presAssocID="{3BBDB195-EB83-4F59-A795-9A5EBD8D3AD7}" presName="conn2-1" presStyleLbl="parChTrans1D2" presStyleIdx="0" presStyleCnt="1"/>
      <dgm:spPr/>
      <dgm:t>
        <a:bodyPr/>
        <a:lstStyle/>
        <a:p>
          <a:endParaRPr lang="it-IT"/>
        </a:p>
      </dgm:t>
    </dgm:pt>
    <dgm:pt modelId="{31A3C2D7-37E0-4C57-99E9-BA4EBC2B4D09}" type="pres">
      <dgm:prSet presAssocID="{3BBDB195-EB83-4F59-A795-9A5EBD8D3AD7}" presName="connTx" presStyleLbl="parChTrans1D2" presStyleIdx="0" presStyleCnt="1"/>
      <dgm:spPr/>
      <dgm:t>
        <a:bodyPr/>
        <a:lstStyle/>
        <a:p>
          <a:endParaRPr lang="it-IT"/>
        </a:p>
      </dgm:t>
    </dgm:pt>
    <dgm:pt modelId="{32A47730-BB61-47A5-A17F-D771AE4EF0C8}" type="pres">
      <dgm:prSet presAssocID="{FCAD4627-2FA1-46F2-B268-FA747A083CAC}" presName="root2" presStyleCnt="0"/>
      <dgm:spPr/>
    </dgm:pt>
    <dgm:pt modelId="{9F7B1ED3-60B0-42C9-B0E9-229E0AF2B09E}" type="pres">
      <dgm:prSet presAssocID="{FCAD4627-2FA1-46F2-B268-FA747A083CAC}" presName="LevelTwoTextNode" presStyleLbl="node2" presStyleIdx="0" presStyleCnt="1">
        <dgm:presLayoutVars>
          <dgm:chPref val="3"/>
        </dgm:presLayoutVars>
      </dgm:prSet>
      <dgm:spPr/>
      <dgm:t>
        <a:bodyPr/>
        <a:lstStyle/>
        <a:p>
          <a:endParaRPr lang="it-IT"/>
        </a:p>
      </dgm:t>
    </dgm:pt>
    <dgm:pt modelId="{7A3CCF28-F758-4DAD-BBF6-469F3C6EF60A}" type="pres">
      <dgm:prSet presAssocID="{FCAD4627-2FA1-46F2-B268-FA747A083CAC}" presName="level3hierChild" presStyleCnt="0"/>
      <dgm:spPr/>
    </dgm:pt>
    <dgm:pt modelId="{90D025BE-4190-4600-9E09-F80C171572A7}" type="pres">
      <dgm:prSet presAssocID="{A147510D-F941-4974-BCC0-EC0D2676CF82}" presName="conn2-1" presStyleLbl="parChTrans1D3" presStyleIdx="0" presStyleCnt="1"/>
      <dgm:spPr/>
      <dgm:t>
        <a:bodyPr/>
        <a:lstStyle/>
        <a:p>
          <a:endParaRPr lang="it-IT"/>
        </a:p>
      </dgm:t>
    </dgm:pt>
    <dgm:pt modelId="{11E6DC89-B318-4A0A-A870-64BFF85AFB7E}" type="pres">
      <dgm:prSet presAssocID="{A147510D-F941-4974-BCC0-EC0D2676CF82}" presName="connTx" presStyleLbl="parChTrans1D3" presStyleIdx="0" presStyleCnt="1"/>
      <dgm:spPr/>
      <dgm:t>
        <a:bodyPr/>
        <a:lstStyle/>
        <a:p>
          <a:endParaRPr lang="it-IT"/>
        </a:p>
      </dgm:t>
    </dgm:pt>
    <dgm:pt modelId="{502769EC-B54F-41DE-9AC1-F424AB0BC8C8}" type="pres">
      <dgm:prSet presAssocID="{CC0F995B-939E-4FC8-916B-B9EB9AD6076D}" presName="root2" presStyleCnt="0"/>
      <dgm:spPr/>
    </dgm:pt>
    <dgm:pt modelId="{D686468A-2211-47E2-A802-4096FECCE997}" type="pres">
      <dgm:prSet presAssocID="{CC0F995B-939E-4FC8-916B-B9EB9AD6076D}" presName="LevelTwoTextNode" presStyleLbl="node3" presStyleIdx="0" presStyleCnt="1">
        <dgm:presLayoutVars>
          <dgm:chPref val="3"/>
        </dgm:presLayoutVars>
      </dgm:prSet>
      <dgm:spPr/>
      <dgm:t>
        <a:bodyPr/>
        <a:lstStyle/>
        <a:p>
          <a:endParaRPr lang="it-IT"/>
        </a:p>
      </dgm:t>
    </dgm:pt>
    <dgm:pt modelId="{C4D3F3F0-FF56-4F04-B149-C38B81686D70}" type="pres">
      <dgm:prSet presAssocID="{CC0F995B-939E-4FC8-916B-B9EB9AD6076D}" presName="level3hierChild" presStyleCnt="0"/>
      <dgm:spPr/>
    </dgm:pt>
  </dgm:ptLst>
  <dgm:cxnLst>
    <dgm:cxn modelId="{6A740A17-7A34-4AFC-9F2D-61C122BB3869}" type="presOf" srcId="{3BBDB195-EB83-4F59-A795-9A5EBD8D3AD7}" destId="{31A3C2D7-37E0-4C57-99E9-BA4EBC2B4D09}" srcOrd="1" destOrd="0" presId="urn:microsoft.com/office/officeart/2005/8/layout/hierarchy2"/>
    <dgm:cxn modelId="{EC963F63-EF5A-409C-9961-44D3CE851AB5}" type="presOf" srcId="{A147510D-F941-4974-BCC0-EC0D2676CF82}" destId="{11E6DC89-B318-4A0A-A870-64BFF85AFB7E}" srcOrd="1" destOrd="0" presId="urn:microsoft.com/office/officeart/2005/8/layout/hierarchy2"/>
    <dgm:cxn modelId="{BF99E73F-FCE6-45F7-B28B-9150DEC1217A}" srcId="{FCAD4627-2FA1-46F2-B268-FA747A083CAC}" destId="{CC0F995B-939E-4FC8-916B-B9EB9AD6076D}" srcOrd="0" destOrd="0" parTransId="{A147510D-F941-4974-BCC0-EC0D2676CF82}" sibTransId="{C2DEA8A6-3C30-4831-A07D-5735B473A52B}"/>
    <dgm:cxn modelId="{3A00D2D8-0F02-41BB-B380-E64A4234349E}" type="presOf" srcId="{FCAD4627-2FA1-46F2-B268-FA747A083CAC}" destId="{9F7B1ED3-60B0-42C9-B0E9-229E0AF2B09E}" srcOrd="0" destOrd="0" presId="urn:microsoft.com/office/officeart/2005/8/layout/hierarchy2"/>
    <dgm:cxn modelId="{5231F7CB-5D72-4BE2-9C42-A950A25E70A4}" type="presOf" srcId="{B644C4C6-D03E-46C2-9FFD-5E55E4CB2862}" destId="{22CF73B2-02D0-49D6-AE3F-297AD125E8E3}" srcOrd="0" destOrd="0" presId="urn:microsoft.com/office/officeart/2005/8/layout/hierarchy2"/>
    <dgm:cxn modelId="{7BCB0EE0-D8BB-486C-9537-6F28332102B6}" type="presOf" srcId="{A147510D-F941-4974-BCC0-EC0D2676CF82}" destId="{90D025BE-4190-4600-9E09-F80C171572A7}" srcOrd="0" destOrd="0" presId="urn:microsoft.com/office/officeart/2005/8/layout/hierarchy2"/>
    <dgm:cxn modelId="{FA2B9658-FCFD-46AA-9E3A-4397290C7BDD}" type="presOf" srcId="{004A738E-0948-4489-A48D-238FF53D71C1}" destId="{0EF92B88-F12E-427A-8823-3520BF7C1939}" srcOrd="0" destOrd="0" presId="urn:microsoft.com/office/officeart/2005/8/layout/hierarchy2"/>
    <dgm:cxn modelId="{ADFAE6E1-28D9-499A-B948-94D8C2CE5EDB}" type="presOf" srcId="{3BBDB195-EB83-4F59-A795-9A5EBD8D3AD7}" destId="{D8C5BD6B-E7CD-4313-89F5-78552600D461}" srcOrd="0" destOrd="0" presId="urn:microsoft.com/office/officeart/2005/8/layout/hierarchy2"/>
    <dgm:cxn modelId="{6D0577E2-90D1-4B89-9E73-AB634338EE6A}" srcId="{004A738E-0948-4489-A48D-238FF53D71C1}" destId="{FCAD4627-2FA1-46F2-B268-FA747A083CAC}" srcOrd="0" destOrd="0" parTransId="{3BBDB195-EB83-4F59-A795-9A5EBD8D3AD7}" sibTransId="{D2A9089F-2E7A-44C1-9E1E-782BC3428F93}"/>
    <dgm:cxn modelId="{B3D064EE-C1DE-4D41-8A50-19DF491E39B5}" type="presOf" srcId="{CC0F995B-939E-4FC8-916B-B9EB9AD6076D}" destId="{D686468A-2211-47E2-A802-4096FECCE997}" srcOrd="0" destOrd="0" presId="urn:microsoft.com/office/officeart/2005/8/layout/hierarchy2"/>
    <dgm:cxn modelId="{B9BA8536-57C7-446A-9160-5EE079EF0B37}" srcId="{B644C4C6-D03E-46C2-9FFD-5E55E4CB2862}" destId="{004A738E-0948-4489-A48D-238FF53D71C1}" srcOrd="0" destOrd="0" parTransId="{86A84F27-E25E-4E02-83AB-99FDE0B00A2D}" sibTransId="{569B88E3-0900-4EEB-8857-9C9976E38879}"/>
    <dgm:cxn modelId="{A41ABE46-3B0E-4DF6-B9F9-5F3142757866}" type="presParOf" srcId="{22CF73B2-02D0-49D6-AE3F-297AD125E8E3}" destId="{08D9BE4F-04A9-4A30-87E4-618254A2EAFA}" srcOrd="0" destOrd="0" presId="urn:microsoft.com/office/officeart/2005/8/layout/hierarchy2"/>
    <dgm:cxn modelId="{85996DC3-DC28-4EFD-B43B-80C712E1044D}" type="presParOf" srcId="{08D9BE4F-04A9-4A30-87E4-618254A2EAFA}" destId="{0EF92B88-F12E-427A-8823-3520BF7C1939}" srcOrd="0" destOrd="0" presId="urn:microsoft.com/office/officeart/2005/8/layout/hierarchy2"/>
    <dgm:cxn modelId="{9C8876D1-D8F3-4247-8F4A-2DDA25D5BE56}" type="presParOf" srcId="{08D9BE4F-04A9-4A30-87E4-618254A2EAFA}" destId="{11113561-BCA5-4062-84B6-29C751879DDE}" srcOrd="1" destOrd="0" presId="urn:microsoft.com/office/officeart/2005/8/layout/hierarchy2"/>
    <dgm:cxn modelId="{4E5C45E1-9746-4951-BD07-27C83BE3C9FE}" type="presParOf" srcId="{11113561-BCA5-4062-84B6-29C751879DDE}" destId="{D8C5BD6B-E7CD-4313-89F5-78552600D461}" srcOrd="0" destOrd="0" presId="urn:microsoft.com/office/officeart/2005/8/layout/hierarchy2"/>
    <dgm:cxn modelId="{E323A6D0-1FA3-4FA2-8D5B-DA4BB6176241}" type="presParOf" srcId="{D8C5BD6B-E7CD-4313-89F5-78552600D461}" destId="{31A3C2D7-37E0-4C57-99E9-BA4EBC2B4D09}" srcOrd="0" destOrd="0" presId="urn:microsoft.com/office/officeart/2005/8/layout/hierarchy2"/>
    <dgm:cxn modelId="{1C218B63-880F-4D8C-9C01-865A30EF2CC9}" type="presParOf" srcId="{11113561-BCA5-4062-84B6-29C751879DDE}" destId="{32A47730-BB61-47A5-A17F-D771AE4EF0C8}" srcOrd="1" destOrd="0" presId="urn:microsoft.com/office/officeart/2005/8/layout/hierarchy2"/>
    <dgm:cxn modelId="{269EF239-28A3-4EF0-B529-EB35A16BBD22}" type="presParOf" srcId="{32A47730-BB61-47A5-A17F-D771AE4EF0C8}" destId="{9F7B1ED3-60B0-42C9-B0E9-229E0AF2B09E}" srcOrd="0" destOrd="0" presId="urn:microsoft.com/office/officeart/2005/8/layout/hierarchy2"/>
    <dgm:cxn modelId="{79BFCE3A-68BB-4E48-A28E-7B4B68D6C2BA}" type="presParOf" srcId="{32A47730-BB61-47A5-A17F-D771AE4EF0C8}" destId="{7A3CCF28-F758-4DAD-BBF6-469F3C6EF60A}" srcOrd="1" destOrd="0" presId="urn:microsoft.com/office/officeart/2005/8/layout/hierarchy2"/>
    <dgm:cxn modelId="{3B24E8D6-BBD6-48A0-94F4-CC834422471F}" type="presParOf" srcId="{7A3CCF28-F758-4DAD-BBF6-469F3C6EF60A}" destId="{90D025BE-4190-4600-9E09-F80C171572A7}" srcOrd="0" destOrd="0" presId="urn:microsoft.com/office/officeart/2005/8/layout/hierarchy2"/>
    <dgm:cxn modelId="{9AC72A47-B4C7-4D66-85BB-6B69A72AF48D}" type="presParOf" srcId="{90D025BE-4190-4600-9E09-F80C171572A7}" destId="{11E6DC89-B318-4A0A-A870-64BFF85AFB7E}" srcOrd="0" destOrd="0" presId="urn:microsoft.com/office/officeart/2005/8/layout/hierarchy2"/>
    <dgm:cxn modelId="{7E80E545-1345-4D8F-AD6D-38203DF222C8}" type="presParOf" srcId="{7A3CCF28-F758-4DAD-BBF6-469F3C6EF60A}" destId="{502769EC-B54F-41DE-9AC1-F424AB0BC8C8}" srcOrd="1" destOrd="0" presId="urn:microsoft.com/office/officeart/2005/8/layout/hierarchy2"/>
    <dgm:cxn modelId="{28853B4A-2F98-4A22-B485-093904B6F40D}" type="presParOf" srcId="{502769EC-B54F-41DE-9AC1-F424AB0BC8C8}" destId="{D686468A-2211-47E2-A802-4096FECCE997}" srcOrd="0" destOrd="0" presId="urn:microsoft.com/office/officeart/2005/8/layout/hierarchy2"/>
    <dgm:cxn modelId="{39636985-832C-4225-891B-E5BFB646C485}" type="presParOf" srcId="{502769EC-B54F-41DE-9AC1-F424AB0BC8C8}" destId="{C4D3F3F0-FF56-4F04-B149-C38B81686D7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4C4C6-D03E-46C2-9FFD-5E55E4CB2862}" type="doc">
      <dgm:prSet loTypeId="urn:microsoft.com/office/officeart/2005/8/layout/hierarchy2" loCatId="hierarchy" qsTypeId="urn:microsoft.com/office/officeart/2005/8/quickstyle/3d6" qsCatId="3D" csTypeId="urn:microsoft.com/office/officeart/2005/8/colors/accent1_2" csCatId="accent1" phldr="1"/>
      <dgm:spPr/>
      <dgm:t>
        <a:bodyPr/>
        <a:lstStyle/>
        <a:p>
          <a:endParaRPr lang="it-IT"/>
        </a:p>
      </dgm:t>
    </dgm:pt>
    <dgm:pt modelId="{004A738E-0948-4489-A48D-238FF53D71C1}">
      <dgm:prSet phldrT="[Testo]" custT="1"/>
      <dgm:spPr/>
      <dgm:t>
        <a:bodyPr/>
        <a:lstStyle/>
        <a:p>
          <a:r>
            <a:rPr lang="it-IT" sz="2100" dirty="0" smtClean="0"/>
            <a:t>Richiesta di giustificazione</a:t>
          </a:r>
          <a:endParaRPr lang="it-IT" sz="2100" dirty="0"/>
        </a:p>
      </dgm:t>
    </dgm:pt>
    <dgm:pt modelId="{86A84F27-E25E-4E02-83AB-99FDE0B00A2D}" type="parTrans" cxnId="{B9BA8536-57C7-446A-9160-5EE079EF0B37}">
      <dgm:prSet/>
      <dgm:spPr/>
      <dgm:t>
        <a:bodyPr/>
        <a:lstStyle/>
        <a:p>
          <a:endParaRPr lang="it-IT"/>
        </a:p>
      </dgm:t>
    </dgm:pt>
    <dgm:pt modelId="{569B88E3-0900-4EEB-8857-9C9976E38879}" type="sibTrans" cxnId="{B9BA8536-57C7-446A-9160-5EE079EF0B37}">
      <dgm:prSet/>
      <dgm:spPr/>
      <dgm:t>
        <a:bodyPr/>
        <a:lstStyle/>
        <a:p>
          <a:endParaRPr lang="it-IT"/>
        </a:p>
      </dgm:t>
    </dgm:pt>
    <dgm:pt modelId="{FCAD4627-2FA1-46F2-B268-FA747A083CAC}">
      <dgm:prSet phldrT="[Testo]" custT="1"/>
      <dgm:spPr/>
      <dgm:t>
        <a:bodyPr/>
        <a:lstStyle/>
        <a:p>
          <a:r>
            <a:rPr lang="it-IT" sz="2100" dirty="0" smtClean="0"/>
            <a:t>La giustificazione determina ordini parziali stretti</a:t>
          </a:r>
          <a:endParaRPr lang="it-IT" sz="2100" dirty="0"/>
        </a:p>
      </dgm:t>
    </dgm:pt>
    <dgm:pt modelId="{3BBDB195-EB83-4F59-A795-9A5EBD8D3AD7}" type="parTrans" cxnId="{6D0577E2-90D1-4B89-9E73-AB634338EE6A}">
      <dgm:prSet/>
      <dgm:spPr/>
      <dgm:t>
        <a:bodyPr/>
        <a:lstStyle/>
        <a:p>
          <a:endParaRPr lang="it-IT"/>
        </a:p>
      </dgm:t>
    </dgm:pt>
    <dgm:pt modelId="{D2A9089F-2E7A-44C1-9E1E-782BC3428F93}" type="sibTrans" cxnId="{6D0577E2-90D1-4B89-9E73-AB634338EE6A}">
      <dgm:prSet/>
      <dgm:spPr/>
      <dgm:t>
        <a:bodyPr/>
        <a:lstStyle/>
        <a:p>
          <a:endParaRPr lang="it-IT"/>
        </a:p>
      </dgm:t>
    </dgm:pt>
    <dgm:pt modelId="{CC0F995B-939E-4FC8-916B-B9EB9AD6076D}">
      <dgm:prSet phldrT="[Testo]" custT="1"/>
      <dgm:spPr/>
      <dgm:t>
        <a:bodyPr/>
        <a:lstStyle/>
        <a:p>
          <a:r>
            <a:rPr lang="it-IT" sz="2100" dirty="0" smtClean="0"/>
            <a:t>Fondazionalismo (</a:t>
          </a:r>
          <a:r>
            <a:rPr lang="it-IT" sz="2100" dirty="0" err="1" smtClean="0"/>
            <a:t>finitista</a:t>
          </a:r>
          <a:r>
            <a:rPr lang="it-IT" sz="2100" dirty="0" smtClean="0"/>
            <a:t>)</a:t>
          </a:r>
          <a:endParaRPr lang="it-IT" sz="2100" dirty="0"/>
        </a:p>
      </dgm:t>
    </dgm:pt>
    <dgm:pt modelId="{A147510D-F941-4974-BCC0-EC0D2676CF82}" type="parTrans" cxnId="{BF99E73F-FCE6-45F7-B28B-9150DEC1217A}">
      <dgm:prSet/>
      <dgm:spPr/>
      <dgm:t>
        <a:bodyPr/>
        <a:lstStyle/>
        <a:p>
          <a:endParaRPr lang="it-IT"/>
        </a:p>
      </dgm:t>
    </dgm:pt>
    <dgm:pt modelId="{C2DEA8A6-3C30-4831-A07D-5735B473A52B}" type="sibTrans" cxnId="{BF99E73F-FCE6-45F7-B28B-9150DEC1217A}">
      <dgm:prSet/>
      <dgm:spPr/>
      <dgm:t>
        <a:bodyPr/>
        <a:lstStyle/>
        <a:p>
          <a:endParaRPr lang="it-IT"/>
        </a:p>
      </dgm:t>
    </dgm:pt>
    <dgm:pt modelId="{4477003C-F968-47B4-B781-DB0B5479D250}">
      <dgm:prSet phldrT="[Testo]" custT="1"/>
      <dgm:spPr/>
      <dgm:t>
        <a:bodyPr/>
        <a:lstStyle/>
        <a:p>
          <a:r>
            <a:rPr lang="it-IT" sz="1600" dirty="0" smtClean="0"/>
            <a:t>La giustificazione non determina ordini parziali stretti bensì ‘reti’</a:t>
          </a:r>
          <a:endParaRPr lang="it-IT" sz="1600" dirty="0"/>
        </a:p>
      </dgm:t>
    </dgm:pt>
    <dgm:pt modelId="{ED50CEED-156A-4064-9584-12114E9A9247}" type="parTrans" cxnId="{6089F12F-E47F-4B5C-93F2-BCAAA6186931}">
      <dgm:prSet/>
      <dgm:spPr/>
      <dgm:t>
        <a:bodyPr/>
        <a:lstStyle/>
        <a:p>
          <a:endParaRPr lang="it-IT"/>
        </a:p>
      </dgm:t>
    </dgm:pt>
    <dgm:pt modelId="{23704BDF-0723-4772-9F38-A35F62318E69}" type="sibTrans" cxnId="{6089F12F-E47F-4B5C-93F2-BCAAA6186931}">
      <dgm:prSet/>
      <dgm:spPr/>
      <dgm:t>
        <a:bodyPr/>
        <a:lstStyle/>
        <a:p>
          <a:endParaRPr lang="it-IT"/>
        </a:p>
      </dgm:t>
    </dgm:pt>
    <dgm:pt modelId="{8A6D257E-BF16-4481-BF62-FD63322FDCE7}">
      <dgm:prSet phldrT="[Testo]" custT="1"/>
      <dgm:spPr/>
      <dgm:t>
        <a:bodyPr/>
        <a:lstStyle/>
        <a:p>
          <a:r>
            <a:rPr lang="it-IT" sz="2100" dirty="0" err="1" smtClean="0"/>
            <a:t>Coerentismo</a:t>
          </a:r>
          <a:endParaRPr lang="it-IT" sz="2100" dirty="0"/>
        </a:p>
      </dgm:t>
    </dgm:pt>
    <dgm:pt modelId="{BA14B910-5E9C-49F1-865E-756822675E80}" type="parTrans" cxnId="{60462A91-8D5B-47DA-A9DA-83A4B480AD7E}">
      <dgm:prSet/>
      <dgm:spPr/>
      <dgm:t>
        <a:bodyPr/>
        <a:lstStyle/>
        <a:p>
          <a:endParaRPr lang="it-IT"/>
        </a:p>
      </dgm:t>
    </dgm:pt>
    <dgm:pt modelId="{BF846576-EAE7-4567-8B7B-711ECA3A5AA6}" type="sibTrans" cxnId="{60462A91-8D5B-47DA-A9DA-83A4B480AD7E}">
      <dgm:prSet/>
      <dgm:spPr/>
      <dgm:t>
        <a:bodyPr/>
        <a:lstStyle/>
        <a:p>
          <a:endParaRPr lang="it-IT"/>
        </a:p>
      </dgm:t>
    </dgm:pt>
    <dgm:pt modelId="{22CF73B2-02D0-49D6-AE3F-297AD125E8E3}" type="pres">
      <dgm:prSet presAssocID="{B644C4C6-D03E-46C2-9FFD-5E55E4CB2862}" presName="diagram" presStyleCnt="0">
        <dgm:presLayoutVars>
          <dgm:chPref val="1"/>
          <dgm:dir/>
          <dgm:animOne val="branch"/>
          <dgm:animLvl val="lvl"/>
          <dgm:resizeHandles val="exact"/>
        </dgm:presLayoutVars>
      </dgm:prSet>
      <dgm:spPr/>
      <dgm:t>
        <a:bodyPr/>
        <a:lstStyle/>
        <a:p>
          <a:endParaRPr lang="it-IT"/>
        </a:p>
      </dgm:t>
    </dgm:pt>
    <dgm:pt modelId="{08D9BE4F-04A9-4A30-87E4-618254A2EAFA}" type="pres">
      <dgm:prSet presAssocID="{004A738E-0948-4489-A48D-238FF53D71C1}" presName="root1" presStyleCnt="0"/>
      <dgm:spPr/>
    </dgm:pt>
    <dgm:pt modelId="{0EF92B88-F12E-427A-8823-3520BF7C1939}" type="pres">
      <dgm:prSet presAssocID="{004A738E-0948-4489-A48D-238FF53D71C1}" presName="LevelOneTextNode" presStyleLbl="node0" presStyleIdx="0" presStyleCnt="1">
        <dgm:presLayoutVars>
          <dgm:chPref val="3"/>
        </dgm:presLayoutVars>
      </dgm:prSet>
      <dgm:spPr/>
      <dgm:t>
        <a:bodyPr/>
        <a:lstStyle/>
        <a:p>
          <a:endParaRPr lang="it-IT"/>
        </a:p>
      </dgm:t>
    </dgm:pt>
    <dgm:pt modelId="{11113561-BCA5-4062-84B6-29C751879DDE}" type="pres">
      <dgm:prSet presAssocID="{004A738E-0948-4489-A48D-238FF53D71C1}" presName="level2hierChild" presStyleCnt="0"/>
      <dgm:spPr/>
    </dgm:pt>
    <dgm:pt modelId="{D8C5BD6B-E7CD-4313-89F5-78552600D461}" type="pres">
      <dgm:prSet presAssocID="{3BBDB195-EB83-4F59-A795-9A5EBD8D3AD7}" presName="conn2-1" presStyleLbl="parChTrans1D2" presStyleIdx="0" presStyleCnt="2"/>
      <dgm:spPr/>
      <dgm:t>
        <a:bodyPr/>
        <a:lstStyle/>
        <a:p>
          <a:endParaRPr lang="it-IT"/>
        </a:p>
      </dgm:t>
    </dgm:pt>
    <dgm:pt modelId="{31A3C2D7-37E0-4C57-99E9-BA4EBC2B4D09}" type="pres">
      <dgm:prSet presAssocID="{3BBDB195-EB83-4F59-A795-9A5EBD8D3AD7}" presName="connTx" presStyleLbl="parChTrans1D2" presStyleIdx="0" presStyleCnt="2"/>
      <dgm:spPr/>
      <dgm:t>
        <a:bodyPr/>
        <a:lstStyle/>
        <a:p>
          <a:endParaRPr lang="it-IT"/>
        </a:p>
      </dgm:t>
    </dgm:pt>
    <dgm:pt modelId="{32A47730-BB61-47A5-A17F-D771AE4EF0C8}" type="pres">
      <dgm:prSet presAssocID="{FCAD4627-2FA1-46F2-B268-FA747A083CAC}" presName="root2" presStyleCnt="0"/>
      <dgm:spPr/>
    </dgm:pt>
    <dgm:pt modelId="{9F7B1ED3-60B0-42C9-B0E9-229E0AF2B09E}" type="pres">
      <dgm:prSet presAssocID="{FCAD4627-2FA1-46F2-B268-FA747A083CAC}" presName="LevelTwoTextNode" presStyleLbl="node2" presStyleIdx="0" presStyleCnt="2">
        <dgm:presLayoutVars>
          <dgm:chPref val="3"/>
        </dgm:presLayoutVars>
      </dgm:prSet>
      <dgm:spPr/>
      <dgm:t>
        <a:bodyPr/>
        <a:lstStyle/>
        <a:p>
          <a:endParaRPr lang="it-IT"/>
        </a:p>
      </dgm:t>
    </dgm:pt>
    <dgm:pt modelId="{7A3CCF28-F758-4DAD-BBF6-469F3C6EF60A}" type="pres">
      <dgm:prSet presAssocID="{FCAD4627-2FA1-46F2-B268-FA747A083CAC}" presName="level3hierChild" presStyleCnt="0"/>
      <dgm:spPr/>
    </dgm:pt>
    <dgm:pt modelId="{90D025BE-4190-4600-9E09-F80C171572A7}" type="pres">
      <dgm:prSet presAssocID="{A147510D-F941-4974-BCC0-EC0D2676CF82}" presName="conn2-1" presStyleLbl="parChTrans1D3" presStyleIdx="0" presStyleCnt="2"/>
      <dgm:spPr/>
      <dgm:t>
        <a:bodyPr/>
        <a:lstStyle/>
        <a:p>
          <a:endParaRPr lang="it-IT"/>
        </a:p>
      </dgm:t>
    </dgm:pt>
    <dgm:pt modelId="{11E6DC89-B318-4A0A-A870-64BFF85AFB7E}" type="pres">
      <dgm:prSet presAssocID="{A147510D-F941-4974-BCC0-EC0D2676CF82}" presName="connTx" presStyleLbl="parChTrans1D3" presStyleIdx="0" presStyleCnt="2"/>
      <dgm:spPr/>
      <dgm:t>
        <a:bodyPr/>
        <a:lstStyle/>
        <a:p>
          <a:endParaRPr lang="it-IT"/>
        </a:p>
      </dgm:t>
    </dgm:pt>
    <dgm:pt modelId="{502769EC-B54F-41DE-9AC1-F424AB0BC8C8}" type="pres">
      <dgm:prSet presAssocID="{CC0F995B-939E-4FC8-916B-B9EB9AD6076D}" presName="root2" presStyleCnt="0"/>
      <dgm:spPr/>
    </dgm:pt>
    <dgm:pt modelId="{D686468A-2211-47E2-A802-4096FECCE997}" type="pres">
      <dgm:prSet presAssocID="{CC0F995B-939E-4FC8-916B-B9EB9AD6076D}" presName="LevelTwoTextNode" presStyleLbl="node3" presStyleIdx="0" presStyleCnt="2">
        <dgm:presLayoutVars>
          <dgm:chPref val="3"/>
        </dgm:presLayoutVars>
      </dgm:prSet>
      <dgm:spPr/>
      <dgm:t>
        <a:bodyPr/>
        <a:lstStyle/>
        <a:p>
          <a:endParaRPr lang="it-IT"/>
        </a:p>
      </dgm:t>
    </dgm:pt>
    <dgm:pt modelId="{C4D3F3F0-FF56-4F04-B149-C38B81686D70}" type="pres">
      <dgm:prSet presAssocID="{CC0F995B-939E-4FC8-916B-B9EB9AD6076D}" presName="level3hierChild" presStyleCnt="0"/>
      <dgm:spPr/>
    </dgm:pt>
    <dgm:pt modelId="{E9D8B958-DAFB-43A4-AFD7-B26821D0992E}" type="pres">
      <dgm:prSet presAssocID="{ED50CEED-156A-4064-9584-12114E9A9247}" presName="conn2-1" presStyleLbl="parChTrans1D2" presStyleIdx="1" presStyleCnt="2"/>
      <dgm:spPr/>
      <dgm:t>
        <a:bodyPr/>
        <a:lstStyle/>
        <a:p>
          <a:endParaRPr lang="it-IT"/>
        </a:p>
      </dgm:t>
    </dgm:pt>
    <dgm:pt modelId="{10D549E5-1E0C-4209-A90F-CF70611A61F6}" type="pres">
      <dgm:prSet presAssocID="{ED50CEED-156A-4064-9584-12114E9A9247}" presName="connTx" presStyleLbl="parChTrans1D2" presStyleIdx="1" presStyleCnt="2"/>
      <dgm:spPr/>
      <dgm:t>
        <a:bodyPr/>
        <a:lstStyle/>
        <a:p>
          <a:endParaRPr lang="it-IT"/>
        </a:p>
      </dgm:t>
    </dgm:pt>
    <dgm:pt modelId="{D0ACAD2A-B05B-44C2-A893-52D4C5C3AAFB}" type="pres">
      <dgm:prSet presAssocID="{4477003C-F968-47B4-B781-DB0B5479D250}" presName="root2" presStyleCnt="0"/>
      <dgm:spPr/>
    </dgm:pt>
    <dgm:pt modelId="{BF93F58F-DD16-4B7F-841A-3D2113CA4C86}" type="pres">
      <dgm:prSet presAssocID="{4477003C-F968-47B4-B781-DB0B5479D250}" presName="LevelTwoTextNode" presStyleLbl="node2" presStyleIdx="1" presStyleCnt="2">
        <dgm:presLayoutVars>
          <dgm:chPref val="3"/>
        </dgm:presLayoutVars>
      </dgm:prSet>
      <dgm:spPr/>
      <dgm:t>
        <a:bodyPr/>
        <a:lstStyle/>
        <a:p>
          <a:endParaRPr lang="it-IT"/>
        </a:p>
      </dgm:t>
    </dgm:pt>
    <dgm:pt modelId="{76EE4B70-98AE-41D3-AD9E-A35C4F3E7F81}" type="pres">
      <dgm:prSet presAssocID="{4477003C-F968-47B4-B781-DB0B5479D250}" presName="level3hierChild" presStyleCnt="0"/>
      <dgm:spPr/>
    </dgm:pt>
    <dgm:pt modelId="{3F1CF53F-116D-468E-A0A1-D3277E2EA6B4}" type="pres">
      <dgm:prSet presAssocID="{BA14B910-5E9C-49F1-865E-756822675E80}" presName="conn2-1" presStyleLbl="parChTrans1D3" presStyleIdx="1" presStyleCnt="2"/>
      <dgm:spPr/>
      <dgm:t>
        <a:bodyPr/>
        <a:lstStyle/>
        <a:p>
          <a:endParaRPr lang="it-IT"/>
        </a:p>
      </dgm:t>
    </dgm:pt>
    <dgm:pt modelId="{41C3F67B-695E-4D3B-A623-39ED604A9FC3}" type="pres">
      <dgm:prSet presAssocID="{BA14B910-5E9C-49F1-865E-756822675E80}" presName="connTx" presStyleLbl="parChTrans1D3" presStyleIdx="1" presStyleCnt="2"/>
      <dgm:spPr/>
      <dgm:t>
        <a:bodyPr/>
        <a:lstStyle/>
        <a:p>
          <a:endParaRPr lang="it-IT"/>
        </a:p>
      </dgm:t>
    </dgm:pt>
    <dgm:pt modelId="{B3A8E747-DF93-473D-8514-32E83D4D3E9E}" type="pres">
      <dgm:prSet presAssocID="{8A6D257E-BF16-4481-BF62-FD63322FDCE7}" presName="root2" presStyleCnt="0"/>
      <dgm:spPr/>
    </dgm:pt>
    <dgm:pt modelId="{D6B02C0E-6DAE-4AEF-B84B-B0EA6B66C3A3}" type="pres">
      <dgm:prSet presAssocID="{8A6D257E-BF16-4481-BF62-FD63322FDCE7}" presName="LevelTwoTextNode" presStyleLbl="node3" presStyleIdx="1" presStyleCnt="2">
        <dgm:presLayoutVars>
          <dgm:chPref val="3"/>
        </dgm:presLayoutVars>
      </dgm:prSet>
      <dgm:spPr/>
      <dgm:t>
        <a:bodyPr/>
        <a:lstStyle/>
        <a:p>
          <a:endParaRPr lang="it-IT"/>
        </a:p>
      </dgm:t>
    </dgm:pt>
    <dgm:pt modelId="{C5E73B6B-9F8B-4862-9835-0A8B6970F6B7}" type="pres">
      <dgm:prSet presAssocID="{8A6D257E-BF16-4481-BF62-FD63322FDCE7}" presName="level3hierChild" presStyleCnt="0"/>
      <dgm:spPr/>
    </dgm:pt>
  </dgm:ptLst>
  <dgm:cxnLst>
    <dgm:cxn modelId="{AB96C196-8F4D-481E-A5E8-8E7B740E0135}" type="presOf" srcId="{3BBDB195-EB83-4F59-A795-9A5EBD8D3AD7}" destId="{D8C5BD6B-E7CD-4313-89F5-78552600D461}" srcOrd="0" destOrd="0" presId="urn:microsoft.com/office/officeart/2005/8/layout/hierarchy2"/>
    <dgm:cxn modelId="{AA836189-2384-4049-B172-D8D9A8489A8A}" type="presOf" srcId="{FCAD4627-2FA1-46F2-B268-FA747A083CAC}" destId="{9F7B1ED3-60B0-42C9-B0E9-229E0AF2B09E}" srcOrd="0" destOrd="0" presId="urn:microsoft.com/office/officeart/2005/8/layout/hierarchy2"/>
    <dgm:cxn modelId="{C54FBECC-1BCD-4D4D-9014-12A0ACD135CF}" type="presOf" srcId="{3BBDB195-EB83-4F59-A795-9A5EBD8D3AD7}" destId="{31A3C2D7-37E0-4C57-99E9-BA4EBC2B4D09}" srcOrd="1" destOrd="0" presId="urn:microsoft.com/office/officeart/2005/8/layout/hierarchy2"/>
    <dgm:cxn modelId="{FD6292D6-A326-48C9-8137-79BBFA321D63}" type="presOf" srcId="{BA14B910-5E9C-49F1-865E-756822675E80}" destId="{41C3F67B-695E-4D3B-A623-39ED604A9FC3}" srcOrd="1" destOrd="0" presId="urn:microsoft.com/office/officeart/2005/8/layout/hierarchy2"/>
    <dgm:cxn modelId="{BF99E73F-FCE6-45F7-B28B-9150DEC1217A}" srcId="{FCAD4627-2FA1-46F2-B268-FA747A083CAC}" destId="{CC0F995B-939E-4FC8-916B-B9EB9AD6076D}" srcOrd="0" destOrd="0" parTransId="{A147510D-F941-4974-BCC0-EC0D2676CF82}" sibTransId="{C2DEA8A6-3C30-4831-A07D-5735B473A52B}"/>
    <dgm:cxn modelId="{B9BA8536-57C7-446A-9160-5EE079EF0B37}" srcId="{B644C4C6-D03E-46C2-9FFD-5E55E4CB2862}" destId="{004A738E-0948-4489-A48D-238FF53D71C1}" srcOrd="0" destOrd="0" parTransId="{86A84F27-E25E-4E02-83AB-99FDE0B00A2D}" sibTransId="{569B88E3-0900-4EEB-8857-9C9976E38879}"/>
    <dgm:cxn modelId="{AFFDA88C-0D8B-4E0F-968C-792BBAFC9E6A}" type="presOf" srcId="{A147510D-F941-4974-BCC0-EC0D2676CF82}" destId="{11E6DC89-B318-4A0A-A870-64BFF85AFB7E}" srcOrd="1" destOrd="0" presId="urn:microsoft.com/office/officeart/2005/8/layout/hierarchy2"/>
    <dgm:cxn modelId="{07DEF89D-B920-4429-BBBB-32877740C8A7}" type="presOf" srcId="{8A6D257E-BF16-4481-BF62-FD63322FDCE7}" destId="{D6B02C0E-6DAE-4AEF-B84B-B0EA6B66C3A3}" srcOrd="0" destOrd="0" presId="urn:microsoft.com/office/officeart/2005/8/layout/hierarchy2"/>
    <dgm:cxn modelId="{6D0577E2-90D1-4B89-9E73-AB634338EE6A}" srcId="{004A738E-0948-4489-A48D-238FF53D71C1}" destId="{FCAD4627-2FA1-46F2-B268-FA747A083CAC}" srcOrd="0" destOrd="0" parTransId="{3BBDB195-EB83-4F59-A795-9A5EBD8D3AD7}" sibTransId="{D2A9089F-2E7A-44C1-9E1E-782BC3428F93}"/>
    <dgm:cxn modelId="{5CD253E4-2EAC-4A21-A98F-6F432BC97906}" type="presOf" srcId="{CC0F995B-939E-4FC8-916B-B9EB9AD6076D}" destId="{D686468A-2211-47E2-A802-4096FECCE997}" srcOrd="0" destOrd="0" presId="urn:microsoft.com/office/officeart/2005/8/layout/hierarchy2"/>
    <dgm:cxn modelId="{2AA582B1-A0E9-40FB-93EF-48804530E331}" type="presOf" srcId="{A147510D-F941-4974-BCC0-EC0D2676CF82}" destId="{90D025BE-4190-4600-9E09-F80C171572A7}" srcOrd="0" destOrd="0" presId="urn:microsoft.com/office/officeart/2005/8/layout/hierarchy2"/>
    <dgm:cxn modelId="{AFABDFA5-5EE4-4ED9-B47D-CDE746513D67}" type="presOf" srcId="{BA14B910-5E9C-49F1-865E-756822675E80}" destId="{3F1CF53F-116D-468E-A0A1-D3277E2EA6B4}" srcOrd="0" destOrd="0" presId="urn:microsoft.com/office/officeart/2005/8/layout/hierarchy2"/>
    <dgm:cxn modelId="{F06A770B-E027-475F-87FD-2EC1AE6E6F92}" type="presOf" srcId="{ED50CEED-156A-4064-9584-12114E9A9247}" destId="{E9D8B958-DAFB-43A4-AFD7-B26821D0992E}" srcOrd="0" destOrd="0" presId="urn:microsoft.com/office/officeart/2005/8/layout/hierarchy2"/>
    <dgm:cxn modelId="{DE420647-3999-4CD6-9A8C-25391940B4BA}" type="presOf" srcId="{B644C4C6-D03E-46C2-9FFD-5E55E4CB2862}" destId="{22CF73B2-02D0-49D6-AE3F-297AD125E8E3}" srcOrd="0" destOrd="0" presId="urn:microsoft.com/office/officeart/2005/8/layout/hierarchy2"/>
    <dgm:cxn modelId="{6089F12F-E47F-4B5C-93F2-BCAAA6186931}" srcId="{004A738E-0948-4489-A48D-238FF53D71C1}" destId="{4477003C-F968-47B4-B781-DB0B5479D250}" srcOrd="1" destOrd="0" parTransId="{ED50CEED-156A-4064-9584-12114E9A9247}" sibTransId="{23704BDF-0723-4772-9F38-A35F62318E69}"/>
    <dgm:cxn modelId="{549AE167-7AED-4F8A-B693-BE2F67ECE4AA}" type="presOf" srcId="{ED50CEED-156A-4064-9584-12114E9A9247}" destId="{10D549E5-1E0C-4209-A90F-CF70611A61F6}" srcOrd="1" destOrd="0" presId="urn:microsoft.com/office/officeart/2005/8/layout/hierarchy2"/>
    <dgm:cxn modelId="{60462A91-8D5B-47DA-A9DA-83A4B480AD7E}" srcId="{4477003C-F968-47B4-B781-DB0B5479D250}" destId="{8A6D257E-BF16-4481-BF62-FD63322FDCE7}" srcOrd="0" destOrd="0" parTransId="{BA14B910-5E9C-49F1-865E-756822675E80}" sibTransId="{BF846576-EAE7-4567-8B7B-711ECA3A5AA6}"/>
    <dgm:cxn modelId="{CE40D7C6-5A18-4344-BC75-FD15F32D4052}" type="presOf" srcId="{004A738E-0948-4489-A48D-238FF53D71C1}" destId="{0EF92B88-F12E-427A-8823-3520BF7C1939}" srcOrd="0" destOrd="0" presId="urn:microsoft.com/office/officeart/2005/8/layout/hierarchy2"/>
    <dgm:cxn modelId="{58D2A678-343B-4B5C-B192-1D7F9344C398}" type="presOf" srcId="{4477003C-F968-47B4-B781-DB0B5479D250}" destId="{BF93F58F-DD16-4B7F-841A-3D2113CA4C86}" srcOrd="0" destOrd="0" presId="urn:microsoft.com/office/officeart/2005/8/layout/hierarchy2"/>
    <dgm:cxn modelId="{8DF26174-C208-4C9E-8CA8-34E6BDED2C14}" type="presParOf" srcId="{22CF73B2-02D0-49D6-AE3F-297AD125E8E3}" destId="{08D9BE4F-04A9-4A30-87E4-618254A2EAFA}" srcOrd="0" destOrd="0" presId="urn:microsoft.com/office/officeart/2005/8/layout/hierarchy2"/>
    <dgm:cxn modelId="{A526BA18-D9C4-4B46-AAAC-AE7D1D84A5AD}" type="presParOf" srcId="{08D9BE4F-04A9-4A30-87E4-618254A2EAFA}" destId="{0EF92B88-F12E-427A-8823-3520BF7C1939}" srcOrd="0" destOrd="0" presId="urn:microsoft.com/office/officeart/2005/8/layout/hierarchy2"/>
    <dgm:cxn modelId="{924CDAA8-49FD-4040-8A53-8E4BF7D958DF}" type="presParOf" srcId="{08D9BE4F-04A9-4A30-87E4-618254A2EAFA}" destId="{11113561-BCA5-4062-84B6-29C751879DDE}" srcOrd="1" destOrd="0" presId="urn:microsoft.com/office/officeart/2005/8/layout/hierarchy2"/>
    <dgm:cxn modelId="{CDA6A7E1-DA03-49DE-9FC3-6B58F8418226}" type="presParOf" srcId="{11113561-BCA5-4062-84B6-29C751879DDE}" destId="{D8C5BD6B-E7CD-4313-89F5-78552600D461}" srcOrd="0" destOrd="0" presId="urn:microsoft.com/office/officeart/2005/8/layout/hierarchy2"/>
    <dgm:cxn modelId="{BEC8F5D1-EE54-4D79-89F7-7D5DBCF1E78B}" type="presParOf" srcId="{D8C5BD6B-E7CD-4313-89F5-78552600D461}" destId="{31A3C2D7-37E0-4C57-99E9-BA4EBC2B4D09}" srcOrd="0" destOrd="0" presId="urn:microsoft.com/office/officeart/2005/8/layout/hierarchy2"/>
    <dgm:cxn modelId="{8B571C96-B040-4ADA-ABB4-C09DC726EB3E}" type="presParOf" srcId="{11113561-BCA5-4062-84B6-29C751879DDE}" destId="{32A47730-BB61-47A5-A17F-D771AE4EF0C8}" srcOrd="1" destOrd="0" presId="urn:microsoft.com/office/officeart/2005/8/layout/hierarchy2"/>
    <dgm:cxn modelId="{06A82D45-7D9F-4896-B892-2C24D1093DF7}" type="presParOf" srcId="{32A47730-BB61-47A5-A17F-D771AE4EF0C8}" destId="{9F7B1ED3-60B0-42C9-B0E9-229E0AF2B09E}" srcOrd="0" destOrd="0" presId="urn:microsoft.com/office/officeart/2005/8/layout/hierarchy2"/>
    <dgm:cxn modelId="{0EBC7EC5-DCEE-4F42-9211-C74D2EB66F2E}" type="presParOf" srcId="{32A47730-BB61-47A5-A17F-D771AE4EF0C8}" destId="{7A3CCF28-F758-4DAD-BBF6-469F3C6EF60A}" srcOrd="1" destOrd="0" presId="urn:microsoft.com/office/officeart/2005/8/layout/hierarchy2"/>
    <dgm:cxn modelId="{96676DB9-4A8F-4EF9-8180-536C09BCBA65}" type="presParOf" srcId="{7A3CCF28-F758-4DAD-BBF6-469F3C6EF60A}" destId="{90D025BE-4190-4600-9E09-F80C171572A7}" srcOrd="0" destOrd="0" presId="urn:microsoft.com/office/officeart/2005/8/layout/hierarchy2"/>
    <dgm:cxn modelId="{6C8DFBDF-7C19-4C59-A33F-7C92D993EBE4}" type="presParOf" srcId="{90D025BE-4190-4600-9E09-F80C171572A7}" destId="{11E6DC89-B318-4A0A-A870-64BFF85AFB7E}" srcOrd="0" destOrd="0" presId="urn:microsoft.com/office/officeart/2005/8/layout/hierarchy2"/>
    <dgm:cxn modelId="{C572775A-D97B-4A2A-BEA5-40D9A25CBF8D}" type="presParOf" srcId="{7A3CCF28-F758-4DAD-BBF6-469F3C6EF60A}" destId="{502769EC-B54F-41DE-9AC1-F424AB0BC8C8}" srcOrd="1" destOrd="0" presId="urn:microsoft.com/office/officeart/2005/8/layout/hierarchy2"/>
    <dgm:cxn modelId="{CD9A92D6-8A57-41B5-8105-8F6DB077C172}" type="presParOf" srcId="{502769EC-B54F-41DE-9AC1-F424AB0BC8C8}" destId="{D686468A-2211-47E2-A802-4096FECCE997}" srcOrd="0" destOrd="0" presId="urn:microsoft.com/office/officeart/2005/8/layout/hierarchy2"/>
    <dgm:cxn modelId="{9859D476-4ACA-46D8-8E7B-0E45DB3B55B7}" type="presParOf" srcId="{502769EC-B54F-41DE-9AC1-F424AB0BC8C8}" destId="{C4D3F3F0-FF56-4F04-B149-C38B81686D70}" srcOrd="1" destOrd="0" presId="urn:microsoft.com/office/officeart/2005/8/layout/hierarchy2"/>
    <dgm:cxn modelId="{EE856681-61CC-4063-A501-E6AC8751DBD8}" type="presParOf" srcId="{11113561-BCA5-4062-84B6-29C751879DDE}" destId="{E9D8B958-DAFB-43A4-AFD7-B26821D0992E}" srcOrd="2" destOrd="0" presId="urn:microsoft.com/office/officeart/2005/8/layout/hierarchy2"/>
    <dgm:cxn modelId="{C64622DD-652B-47FE-B701-BEFA7C51BC46}" type="presParOf" srcId="{E9D8B958-DAFB-43A4-AFD7-B26821D0992E}" destId="{10D549E5-1E0C-4209-A90F-CF70611A61F6}" srcOrd="0" destOrd="0" presId="urn:microsoft.com/office/officeart/2005/8/layout/hierarchy2"/>
    <dgm:cxn modelId="{C12AB29F-271B-479F-A24C-FE7553D00928}" type="presParOf" srcId="{11113561-BCA5-4062-84B6-29C751879DDE}" destId="{D0ACAD2A-B05B-44C2-A893-52D4C5C3AAFB}" srcOrd="3" destOrd="0" presId="urn:microsoft.com/office/officeart/2005/8/layout/hierarchy2"/>
    <dgm:cxn modelId="{C9A8BA91-15A1-4C70-8C33-0DAD5AB55232}" type="presParOf" srcId="{D0ACAD2A-B05B-44C2-A893-52D4C5C3AAFB}" destId="{BF93F58F-DD16-4B7F-841A-3D2113CA4C86}" srcOrd="0" destOrd="0" presId="urn:microsoft.com/office/officeart/2005/8/layout/hierarchy2"/>
    <dgm:cxn modelId="{7D50ADA1-055D-49E9-92C5-CBCBC204B16B}" type="presParOf" srcId="{D0ACAD2A-B05B-44C2-A893-52D4C5C3AAFB}" destId="{76EE4B70-98AE-41D3-AD9E-A35C4F3E7F81}" srcOrd="1" destOrd="0" presId="urn:microsoft.com/office/officeart/2005/8/layout/hierarchy2"/>
    <dgm:cxn modelId="{DE1A352D-DDE0-4A8E-A417-2E6B8F4C0758}" type="presParOf" srcId="{76EE4B70-98AE-41D3-AD9E-A35C4F3E7F81}" destId="{3F1CF53F-116D-468E-A0A1-D3277E2EA6B4}" srcOrd="0" destOrd="0" presId="urn:microsoft.com/office/officeart/2005/8/layout/hierarchy2"/>
    <dgm:cxn modelId="{3B0BC76E-83B4-4F87-80B7-A6A4D03AD533}" type="presParOf" srcId="{3F1CF53F-116D-468E-A0A1-D3277E2EA6B4}" destId="{41C3F67B-695E-4D3B-A623-39ED604A9FC3}" srcOrd="0" destOrd="0" presId="urn:microsoft.com/office/officeart/2005/8/layout/hierarchy2"/>
    <dgm:cxn modelId="{966189C8-AE85-4DB5-8AF6-13F892FFE13C}" type="presParOf" srcId="{76EE4B70-98AE-41D3-AD9E-A35C4F3E7F81}" destId="{B3A8E747-DF93-473D-8514-32E83D4D3E9E}" srcOrd="1" destOrd="0" presId="urn:microsoft.com/office/officeart/2005/8/layout/hierarchy2"/>
    <dgm:cxn modelId="{EC7DAED5-684C-481A-B8A0-F6119A4A3184}" type="presParOf" srcId="{B3A8E747-DF93-473D-8514-32E83D4D3E9E}" destId="{D6B02C0E-6DAE-4AEF-B84B-B0EA6B66C3A3}" srcOrd="0" destOrd="0" presId="urn:microsoft.com/office/officeart/2005/8/layout/hierarchy2"/>
    <dgm:cxn modelId="{D63C0C13-EC46-46A3-87F9-BBAB6836125A}" type="presParOf" srcId="{B3A8E747-DF93-473D-8514-32E83D4D3E9E}" destId="{C5E73B6B-9F8B-4862-9835-0A8B6970F6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44C4C6-D03E-46C2-9FFD-5E55E4CB2862}" type="doc">
      <dgm:prSet loTypeId="urn:microsoft.com/office/officeart/2005/8/layout/hierarchy2" loCatId="hierarchy" qsTypeId="urn:microsoft.com/office/officeart/2005/8/quickstyle/3d6" qsCatId="3D" csTypeId="urn:microsoft.com/office/officeart/2005/8/colors/accent1_2" csCatId="accent1" phldr="1"/>
      <dgm:spPr/>
      <dgm:t>
        <a:bodyPr/>
        <a:lstStyle/>
        <a:p>
          <a:endParaRPr lang="it-IT"/>
        </a:p>
      </dgm:t>
    </dgm:pt>
    <dgm:pt modelId="{004A738E-0948-4489-A48D-238FF53D71C1}">
      <dgm:prSet phldrT="[Testo]" custT="1"/>
      <dgm:spPr/>
      <dgm:t>
        <a:bodyPr/>
        <a:lstStyle/>
        <a:p>
          <a:r>
            <a:rPr lang="it-IT" sz="2100" dirty="0" smtClean="0"/>
            <a:t>Richiesta di giustificazione</a:t>
          </a:r>
          <a:endParaRPr lang="it-IT" sz="2100" dirty="0"/>
        </a:p>
      </dgm:t>
    </dgm:pt>
    <dgm:pt modelId="{86A84F27-E25E-4E02-83AB-99FDE0B00A2D}" type="parTrans" cxnId="{B9BA8536-57C7-446A-9160-5EE079EF0B37}">
      <dgm:prSet/>
      <dgm:spPr/>
      <dgm:t>
        <a:bodyPr/>
        <a:lstStyle/>
        <a:p>
          <a:endParaRPr lang="it-IT"/>
        </a:p>
      </dgm:t>
    </dgm:pt>
    <dgm:pt modelId="{569B88E3-0900-4EEB-8857-9C9976E38879}" type="sibTrans" cxnId="{B9BA8536-57C7-446A-9160-5EE079EF0B37}">
      <dgm:prSet/>
      <dgm:spPr/>
      <dgm:t>
        <a:bodyPr/>
        <a:lstStyle/>
        <a:p>
          <a:endParaRPr lang="it-IT"/>
        </a:p>
      </dgm:t>
    </dgm:pt>
    <dgm:pt modelId="{FCAD4627-2FA1-46F2-B268-FA747A083CAC}">
      <dgm:prSet phldrT="[Testo]" custT="1"/>
      <dgm:spPr/>
      <dgm:t>
        <a:bodyPr/>
        <a:lstStyle/>
        <a:p>
          <a:r>
            <a:rPr lang="it-IT" sz="2100" dirty="0" smtClean="0"/>
            <a:t>La giustificazione determina ordini parziali stretti</a:t>
          </a:r>
          <a:endParaRPr lang="it-IT" sz="2100" dirty="0"/>
        </a:p>
      </dgm:t>
    </dgm:pt>
    <dgm:pt modelId="{3BBDB195-EB83-4F59-A795-9A5EBD8D3AD7}" type="parTrans" cxnId="{6D0577E2-90D1-4B89-9E73-AB634338EE6A}">
      <dgm:prSet/>
      <dgm:spPr/>
      <dgm:t>
        <a:bodyPr/>
        <a:lstStyle/>
        <a:p>
          <a:endParaRPr lang="it-IT"/>
        </a:p>
      </dgm:t>
    </dgm:pt>
    <dgm:pt modelId="{D2A9089F-2E7A-44C1-9E1E-782BC3428F93}" type="sibTrans" cxnId="{6D0577E2-90D1-4B89-9E73-AB634338EE6A}">
      <dgm:prSet/>
      <dgm:spPr/>
      <dgm:t>
        <a:bodyPr/>
        <a:lstStyle/>
        <a:p>
          <a:endParaRPr lang="it-IT"/>
        </a:p>
      </dgm:t>
    </dgm:pt>
    <dgm:pt modelId="{CC0F995B-939E-4FC8-916B-B9EB9AD6076D}">
      <dgm:prSet phldrT="[Testo]" custT="1"/>
      <dgm:spPr/>
      <dgm:t>
        <a:bodyPr/>
        <a:lstStyle/>
        <a:p>
          <a:r>
            <a:rPr lang="it-IT" sz="2100" dirty="0" smtClean="0"/>
            <a:t>Fondazionalismo (</a:t>
          </a:r>
          <a:r>
            <a:rPr lang="it-IT" sz="2100" dirty="0" err="1" smtClean="0"/>
            <a:t>finitista</a:t>
          </a:r>
          <a:r>
            <a:rPr lang="it-IT" sz="2100" dirty="0" smtClean="0"/>
            <a:t>)</a:t>
          </a:r>
          <a:endParaRPr lang="it-IT" sz="2100" dirty="0"/>
        </a:p>
      </dgm:t>
    </dgm:pt>
    <dgm:pt modelId="{A147510D-F941-4974-BCC0-EC0D2676CF82}" type="parTrans" cxnId="{BF99E73F-FCE6-45F7-B28B-9150DEC1217A}">
      <dgm:prSet/>
      <dgm:spPr/>
      <dgm:t>
        <a:bodyPr/>
        <a:lstStyle/>
        <a:p>
          <a:endParaRPr lang="it-IT"/>
        </a:p>
      </dgm:t>
    </dgm:pt>
    <dgm:pt modelId="{C2DEA8A6-3C30-4831-A07D-5735B473A52B}" type="sibTrans" cxnId="{BF99E73F-FCE6-45F7-B28B-9150DEC1217A}">
      <dgm:prSet/>
      <dgm:spPr/>
      <dgm:t>
        <a:bodyPr/>
        <a:lstStyle/>
        <a:p>
          <a:endParaRPr lang="it-IT"/>
        </a:p>
      </dgm:t>
    </dgm:pt>
    <dgm:pt modelId="{0479F7EA-2EC5-4D81-9321-6FB0F191F800}">
      <dgm:prSet phldrT="[Testo]" custT="1"/>
      <dgm:spPr/>
      <dgm:t>
        <a:bodyPr/>
        <a:lstStyle/>
        <a:p>
          <a:r>
            <a:rPr lang="it-IT" sz="2100" dirty="0" err="1" smtClean="0"/>
            <a:t>Infinitismo</a:t>
          </a:r>
          <a:r>
            <a:rPr lang="it-IT" sz="2100" dirty="0" smtClean="0"/>
            <a:t> (senza fondamenta)</a:t>
          </a:r>
          <a:endParaRPr lang="it-IT" sz="2100" dirty="0"/>
        </a:p>
      </dgm:t>
    </dgm:pt>
    <dgm:pt modelId="{C0DBDBF8-AA4D-49B1-B0F1-806FE9F448F4}" type="parTrans" cxnId="{9F469833-C789-4410-96B2-32C8F60CD536}">
      <dgm:prSet/>
      <dgm:spPr/>
      <dgm:t>
        <a:bodyPr/>
        <a:lstStyle/>
        <a:p>
          <a:endParaRPr lang="it-IT"/>
        </a:p>
      </dgm:t>
    </dgm:pt>
    <dgm:pt modelId="{F25159E1-8495-45A8-B408-9E83FF5A88B1}" type="sibTrans" cxnId="{9F469833-C789-4410-96B2-32C8F60CD536}">
      <dgm:prSet/>
      <dgm:spPr/>
      <dgm:t>
        <a:bodyPr/>
        <a:lstStyle/>
        <a:p>
          <a:endParaRPr lang="it-IT"/>
        </a:p>
      </dgm:t>
    </dgm:pt>
    <dgm:pt modelId="{4477003C-F968-47B4-B781-DB0B5479D250}">
      <dgm:prSet phldrT="[Testo]"/>
      <dgm:spPr/>
      <dgm:t>
        <a:bodyPr/>
        <a:lstStyle/>
        <a:p>
          <a:r>
            <a:rPr lang="it-IT" dirty="0" smtClean="0"/>
            <a:t>La giustificazione non determina ordini parziali stretti bensì ‘reti’</a:t>
          </a:r>
          <a:endParaRPr lang="it-IT" dirty="0"/>
        </a:p>
      </dgm:t>
    </dgm:pt>
    <dgm:pt modelId="{ED50CEED-156A-4064-9584-12114E9A9247}" type="parTrans" cxnId="{6089F12F-E47F-4B5C-93F2-BCAAA6186931}">
      <dgm:prSet/>
      <dgm:spPr/>
      <dgm:t>
        <a:bodyPr/>
        <a:lstStyle/>
        <a:p>
          <a:endParaRPr lang="it-IT"/>
        </a:p>
      </dgm:t>
    </dgm:pt>
    <dgm:pt modelId="{23704BDF-0723-4772-9F38-A35F62318E69}" type="sibTrans" cxnId="{6089F12F-E47F-4B5C-93F2-BCAAA6186931}">
      <dgm:prSet/>
      <dgm:spPr/>
      <dgm:t>
        <a:bodyPr/>
        <a:lstStyle/>
        <a:p>
          <a:endParaRPr lang="it-IT"/>
        </a:p>
      </dgm:t>
    </dgm:pt>
    <dgm:pt modelId="{8A6D257E-BF16-4481-BF62-FD63322FDCE7}">
      <dgm:prSet phldrT="[Testo]" custT="1"/>
      <dgm:spPr/>
      <dgm:t>
        <a:bodyPr/>
        <a:lstStyle/>
        <a:p>
          <a:r>
            <a:rPr lang="it-IT" sz="2100" dirty="0" err="1" smtClean="0"/>
            <a:t>Coerentismo</a:t>
          </a:r>
          <a:endParaRPr lang="it-IT" sz="2100" dirty="0"/>
        </a:p>
      </dgm:t>
    </dgm:pt>
    <dgm:pt modelId="{BA14B910-5E9C-49F1-865E-756822675E80}" type="parTrans" cxnId="{60462A91-8D5B-47DA-A9DA-83A4B480AD7E}">
      <dgm:prSet/>
      <dgm:spPr/>
      <dgm:t>
        <a:bodyPr/>
        <a:lstStyle/>
        <a:p>
          <a:endParaRPr lang="it-IT"/>
        </a:p>
      </dgm:t>
    </dgm:pt>
    <dgm:pt modelId="{BF846576-EAE7-4567-8B7B-711ECA3A5AA6}" type="sibTrans" cxnId="{60462A91-8D5B-47DA-A9DA-83A4B480AD7E}">
      <dgm:prSet/>
      <dgm:spPr/>
      <dgm:t>
        <a:bodyPr/>
        <a:lstStyle/>
        <a:p>
          <a:endParaRPr lang="it-IT"/>
        </a:p>
      </dgm:t>
    </dgm:pt>
    <dgm:pt modelId="{22CF73B2-02D0-49D6-AE3F-297AD125E8E3}" type="pres">
      <dgm:prSet presAssocID="{B644C4C6-D03E-46C2-9FFD-5E55E4CB2862}" presName="diagram" presStyleCnt="0">
        <dgm:presLayoutVars>
          <dgm:chPref val="1"/>
          <dgm:dir/>
          <dgm:animOne val="branch"/>
          <dgm:animLvl val="lvl"/>
          <dgm:resizeHandles val="exact"/>
        </dgm:presLayoutVars>
      </dgm:prSet>
      <dgm:spPr/>
      <dgm:t>
        <a:bodyPr/>
        <a:lstStyle/>
        <a:p>
          <a:endParaRPr lang="it-IT"/>
        </a:p>
      </dgm:t>
    </dgm:pt>
    <dgm:pt modelId="{08D9BE4F-04A9-4A30-87E4-618254A2EAFA}" type="pres">
      <dgm:prSet presAssocID="{004A738E-0948-4489-A48D-238FF53D71C1}" presName="root1" presStyleCnt="0"/>
      <dgm:spPr/>
    </dgm:pt>
    <dgm:pt modelId="{0EF92B88-F12E-427A-8823-3520BF7C1939}" type="pres">
      <dgm:prSet presAssocID="{004A738E-0948-4489-A48D-238FF53D71C1}" presName="LevelOneTextNode" presStyleLbl="node0" presStyleIdx="0" presStyleCnt="1">
        <dgm:presLayoutVars>
          <dgm:chPref val="3"/>
        </dgm:presLayoutVars>
      </dgm:prSet>
      <dgm:spPr/>
      <dgm:t>
        <a:bodyPr/>
        <a:lstStyle/>
        <a:p>
          <a:endParaRPr lang="it-IT"/>
        </a:p>
      </dgm:t>
    </dgm:pt>
    <dgm:pt modelId="{11113561-BCA5-4062-84B6-29C751879DDE}" type="pres">
      <dgm:prSet presAssocID="{004A738E-0948-4489-A48D-238FF53D71C1}" presName="level2hierChild" presStyleCnt="0"/>
      <dgm:spPr/>
    </dgm:pt>
    <dgm:pt modelId="{D8C5BD6B-E7CD-4313-89F5-78552600D461}" type="pres">
      <dgm:prSet presAssocID="{3BBDB195-EB83-4F59-A795-9A5EBD8D3AD7}" presName="conn2-1" presStyleLbl="parChTrans1D2" presStyleIdx="0" presStyleCnt="2"/>
      <dgm:spPr/>
      <dgm:t>
        <a:bodyPr/>
        <a:lstStyle/>
        <a:p>
          <a:endParaRPr lang="it-IT"/>
        </a:p>
      </dgm:t>
    </dgm:pt>
    <dgm:pt modelId="{31A3C2D7-37E0-4C57-99E9-BA4EBC2B4D09}" type="pres">
      <dgm:prSet presAssocID="{3BBDB195-EB83-4F59-A795-9A5EBD8D3AD7}" presName="connTx" presStyleLbl="parChTrans1D2" presStyleIdx="0" presStyleCnt="2"/>
      <dgm:spPr/>
      <dgm:t>
        <a:bodyPr/>
        <a:lstStyle/>
        <a:p>
          <a:endParaRPr lang="it-IT"/>
        </a:p>
      </dgm:t>
    </dgm:pt>
    <dgm:pt modelId="{32A47730-BB61-47A5-A17F-D771AE4EF0C8}" type="pres">
      <dgm:prSet presAssocID="{FCAD4627-2FA1-46F2-B268-FA747A083CAC}" presName="root2" presStyleCnt="0"/>
      <dgm:spPr/>
    </dgm:pt>
    <dgm:pt modelId="{9F7B1ED3-60B0-42C9-B0E9-229E0AF2B09E}" type="pres">
      <dgm:prSet presAssocID="{FCAD4627-2FA1-46F2-B268-FA747A083CAC}" presName="LevelTwoTextNode" presStyleLbl="node2" presStyleIdx="0" presStyleCnt="2">
        <dgm:presLayoutVars>
          <dgm:chPref val="3"/>
        </dgm:presLayoutVars>
      </dgm:prSet>
      <dgm:spPr/>
      <dgm:t>
        <a:bodyPr/>
        <a:lstStyle/>
        <a:p>
          <a:endParaRPr lang="it-IT"/>
        </a:p>
      </dgm:t>
    </dgm:pt>
    <dgm:pt modelId="{7A3CCF28-F758-4DAD-BBF6-469F3C6EF60A}" type="pres">
      <dgm:prSet presAssocID="{FCAD4627-2FA1-46F2-B268-FA747A083CAC}" presName="level3hierChild" presStyleCnt="0"/>
      <dgm:spPr/>
    </dgm:pt>
    <dgm:pt modelId="{90D025BE-4190-4600-9E09-F80C171572A7}" type="pres">
      <dgm:prSet presAssocID="{A147510D-F941-4974-BCC0-EC0D2676CF82}" presName="conn2-1" presStyleLbl="parChTrans1D3" presStyleIdx="0" presStyleCnt="3"/>
      <dgm:spPr/>
      <dgm:t>
        <a:bodyPr/>
        <a:lstStyle/>
        <a:p>
          <a:endParaRPr lang="it-IT"/>
        </a:p>
      </dgm:t>
    </dgm:pt>
    <dgm:pt modelId="{11E6DC89-B318-4A0A-A870-64BFF85AFB7E}" type="pres">
      <dgm:prSet presAssocID="{A147510D-F941-4974-BCC0-EC0D2676CF82}" presName="connTx" presStyleLbl="parChTrans1D3" presStyleIdx="0" presStyleCnt="3"/>
      <dgm:spPr/>
      <dgm:t>
        <a:bodyPr/>
        <a:lstStyle/>
        <a:p>
          <a:endParaRPr lang="it-IT"/>
        </a:p>
      </dgm:t>
    </dgm:pt>
    <dgm:pt modelId="{502769EC-B54F-41DE-9AC1-F424AB0BC8C8}" type="pres">
      <dgm:prSet presAssocID="{CC0F995B-939E-4FC8-916B-B9EB9AD6076D}" presName="root2" presStyleCnt="0"/>
      <dgm:spPr/>
    </dgm:pt>
    <dgm:pt modelId="{D686468A-2211-47E2-A802-4096FECCE997}" type="pres">
      <dgm:prSet presAssocID="{CC0F995B-939E-4FC8-916B-B9EB9AD6076D}" presName="LevelTwoTextNode" presStyleLbl="node3" presStyleIdx="0" presStyleCnt="3">
        <dgm:presLayoutVars>
          <dgm:chPref val="3"/>
        </dgm:presLayoutVars>
      </dgm:prSet>
      <dgm:spPr/>
      <dgm:t>
        <a:bodyPr/>
        <a:lstStyle/>
        <a:p>
          <a:endParaRPr lang="it-IT"/>
        </a:p>
      </dgm:t>
    </dgm:pt>
    <dgm:pt modelId="{C4D3F3F0-FF56-4F04-B149-C38B81686D70}" type="pres">
      <dgm:prSet presAssocID="{CC0F995B-939E-4FC8-916B-B9EB9AD6076D}" presName="level3hierChild" presStyleCnt="0"/>
      <dgm:spPr/>
    </dgm:pt>
    <dgm:pt modelId="{E2255BCF-C14D-4FBA-BA17-0182C29A7FA6}" type="pres">
      <dgm:prSet presAssocID="{C0DBDBF8-AA4D-49B1-B0F1-806FE9F448F4}" presName="conn2-1" presStyleLbl="parChTrans1D3" presStyleIdx="1" presStyleCnt="3"/>
      <dgm:spPr/>
      <dgm:t>
        <a:bodyPr/>
        <a:lstStyle/>
        <a:p>
          <a:endParaRPr lang="it-IT"/>
        </a:p>
      </dgm:t>
    </dgm:pt>
    <dgm:pt modelId="{28790EA8-4802-4CE9-9500-E1D02E18FAA1}" type="pres">
      <dgm:prSet presAssocID="{C0DBDBF8-AA4D-49B1-B0F1-806FE9F448F4}" presName="connTx" presStyleLbl="parChTrans1D3" presStyleIdx="1" presStyleCnt="3"/>
      <dgm:spPr/>
      <dgm:t>
        <a:bodyPr/>
        <a:lstStyle/>
        <a:p>
          <a:endParaRPr lang="it-IT"/>
        </a:p>
      </dgm:t>
    </dgm:pt>
    <dgm:pt modelId="{A058DF86-46CB-47B0-ACD5-F1EC21DC6A93}" type="pres">
      <dgm:prSet presAssocID="{0479F7EA-2EC5-4D81-9321-6FB0F191F800}" presName="root2" presStyleCnt="0"/>
      <dgm:spPr/>
    </dgm:pt>
    <dgm:pt modelId="{097446A2-64CA-413D-902F-DFED68ADD3FC}" type="pres">
      <dgm:prSet presAssocID="{0479F7EA-2EC5-4D81-9321-6FB0F191F800}" presName="LevelTwoTextNode" presStyleLbl="node3" presStyleIdx="1" presStyleCnt="3">
        <dgm:presLayoutVars>
          <dgm:chPref val="3"/>
        </dgm:presLayoutVars>
      </dgm:prSet>
      <dgm:spPr/>
      <dgm:t>
        <a:bodyPr/>
        <a:lstStyle/>
        <a:p>
          <a:endParaRPr lang="it-IT"/>
        </a:p>
      </dgm:t>
    </dgm:pt>
    <dgm:pt modelId="{5C23EA06-8F98-4F22-85FB-AD127149F79E}" type="pres">
      <dgm:prSet presAssocID="{0479F7EA-2EC5-4D81-9321-6FB0F191F800}" presName="level3hierChild" presStyleCnt="0"/>
      <dgm:spPr/>
    </dgm:pt>
    <dgm:pt modelId="{E9D8B958-DAFB-43A4-AFD7-B26821D0992E}" type="pres">
      <dgm:prSet presAssocID="{ED50CEED-156A-4064-9584-12114E9A9247}" presName="conn2-1" presStyleLbl="parChTrans1D2" presStyleIdx="1" presStyleCnt="2"/>
      <dgm:spPr/>
      <dgm:t>
        <a:bodyPr/>
        <a:lstStyle/>
        <a:p>
          <a:endParaRPr lang="it-IT"/>
        </a:p>
      </dgm:t>
    </dgm:pt>
    <dgm:pt modelId="{10D549E5-1E0C-4209-A90F-CF70611A61F6}" type="pres">
      <dgm:prSet presAssocID="{ED50CEED-156A-4064-9584-12114E9A9247}" presName="connTx" presStyleLbl="parChTrans1D2" presStyleIdx="1" presStyleCnt="2"/>
      <dgm:spPr/>
      <dgm:t>
        <a:bodyPr/>
        <a:lstStyle/>
        <a:p>
          <a:endParaRPr lang="it-IT"/>
        </a:p>
      </dgm:t>
    </dgm:pt>
    <dgm:pt modelId="{D0ACAD2A-B05B-44C2-A893-52D4C5C3AAFB}" type="pres">
      <dgm:prSet presAssocID="{4477003C-F968-47B4-B781-DB0B5479D250}" presName="root2" presStyleCnt="0"/>
      <dgm:spPr/>
    </dgm:pt>
    <dgm:pt modelId="{BF93F58F-DD16-4B7F-841A-3D2113CA4C86}" type="pres">
      <dgm:prSet presAssocID="{4477003C-F968-47B4-B781-DB0B5479D250}" presName="LevelTwoTextNode" presStyleLbl="node2" presStyleIdx="1" presStyleCnt="2">
        <dgm:presLayoutVars>
          <dgm:chPref val="3"/>
        </dgm:presLayoutVars>
      </dgm:prSet>
      <dgm:spPr/>
      <dgm:t>
        <a:bodyPr/>
        <a:lstStyle/>
        <a:p>
          <a:endParaRPr lang="it-IT"/>
        </a:p>
      </dgm:t>
    </dgm:pt>
    <dgm:pt modelId="{76EE4B70-98AE-41D3-AD9E-A35C4F3E7F81}" type="pres">
      <dgm:prSet presAssocID="{4477003C-F968-47B4-B781-DB0B5479D250}" presName="level3hierChild" presStyleCnt="0"/>
      <dgm:spPr/>
    </dgm:pt>
    <dgm:pt modelId="{3F1CF53F-116D-468E-A0A1-D3277E2EA6B4}" type="pres">
      <dgm:prSet presAssocID="{BA14B910-5E9C-49F1-865E-756822675E80}" presName="conn2-1" presStyleLbl="parChTrans1D3" presStyleIdx="2" presStyleCnt="3"/>
      <dgm:spPr/>
      <dgm:t>
        <a:bodyPr/>
        <a:lstStyle/>
        <a:p>
          <a:endParaRPr lang="it-IT"/>
        </a:p>
      </dgm:t>
    </dgm:pt>
    <dgm:pt modelId="{41C3F67B-695E-4D3B-A623-39ED604A9FC3}" type="pres">
      <dgm:prSet presAssocID="{BA14B910-5E9C-49F1-865E-756822675E80}" presName="connTx" presStyleLbl="parChTrans1D3" presStyleIdx="2" presStyleCnt="3"/>
      <dgm:spPr/>
      <dgm:t>
        <a:bodyPr/>
        <a:lstStyle/>
        <a:p>
          <a:endParaRPr lang="it-IT"/>
        </a:p>
      </dgm:t>
    </dgm:pt>
    <dgm:pt modelId="{B3A8E747-DF93-473D-8514-32E83D4D3E9E}" type="pres">
      <dgm:prSet presAssocID="{8A6D257E-BF16-4481-BF62-FD63322FDCE7}" presName="root2" presStyleCnt="0"/>
      <dgm:spPr/>
    </dgm:pt>
    <dgm:pt modelId="{D6B02C0E-6DAE-4AEF-B84B-B0EA6B66C3A3}" type="pres">
      <dgm:prSet presAssocID="{8A6D257E-BF16-4481-BF62-FD63322FDCE7}" presName="LevelTwoTextNode" presStyleLbl="node3" presStyleIdx="2" presStyleCnt="3">
        <dgm:presLayoutVars>
          <dgm:chPref val="3"/>
        </dgm:presLayoutVars>
      </dgm:prSet>
      <dgm:spPr/>
      <dgm:t>
        <a:bodyPr/>
        <a:lstStyle/>
        <a:p>
          <a:endParaRPr lang="it-IT"/>
        </a:p>
      </dgm:t>
    </dgm:pt>
    <dgm:pt modelId="{C5E73B6B-9F8B-4862-9835-0A8B6970F6B7}" type="pres">
      <dgm:prSet presAssocID="{8A6D257E-BF16-4481-BF62-FD63322FDCE7}" presName="level3hierChild" presStyleCnt="0"/>
      <dgm:spPr/>
    </dgm:pt>
  </dgm:ptLst>
  <dgm:cxnLst>
    <dgm:cxn modelId="{57A6D9B1-3DB6-418D-A594-E14E9860832D}" type="presOf" srcId="{004A738E-0948-4489-A48D-238FF53D71C1}" destId="{0EF92B88-F12E-427A-8823-3520BF7C1939}" srcOrd="0" destOrd="0" presId="urn:microsoft.com/office/officeart/2005/8/layout/hierarchy2"/>
    <dgm:cxn modelId="{EBED02C7-0E74-4D4B-8B1B-923C09B882D5}" type="presOf" srcId="{A147510D-F941-4974-BCC0-EC0D2676CF82}" destId="{11E6DC89-B318-4A0A-A870-64BFF85AFB7E}" srcOrd="1" destOrd="0" presId="urn:microsoft.com/office/officeart/2005/8/layout/hierarchy2"/>
    <dgm:cxn modelId="{2C7B4128-0BF3-4C87-B8A6-D0A515A5E6E3}" type="presOf" srcId="{B644C4C6-D03E-46C2-9FFD-5E55E4CB2862}" destId="{22CF73B2-02D0-49D6-AE3F-297AD125E8E3}" srcOrd="0" destOrd="0" presId="urn:microsoft.com/office/officeart/2005/8/layout/hierarchy2"/>
    <dgm:cxn modelId="{A43A45CB-0F3A-4A8E-9870-43BFA6874204}" type="presOf" srcId="{C0DBDBF8-AA4D-49B1-B0F1-806FE9F448F4}" destId="{28790EA8-4802-4CE9-9500-E1D02E18FAA1}" srcOrd="1" destOrd="0" presId="urn:microsoft.com/office/officeart/2005/8/layout/hierarchy2"/>
    <dgm:cxn modelId="{CE13F764-054D-4B9A-AAE4-2A32A314B1A1}" type="presOf" srcId="{BA14B910-5E9C-49F1-865E-756822675E80}" destId="{3F1CF53F-116D-468E-A0A1-D3277E2EA6B4}" srcOrd="0" destOrd="0" presId="urn:microsoft.com/office/officeart/2005/8/layout/hierarchy2"/>
    <dgm:cxn modelId="{BF99E73F-FCE6-45F7-B28B-9150DEC1217A}" srcId="{FCAD4627-2FA1-46F2-B268-FA747A083CAC}" destId="{CC0F995B-939E-4FC8-916B-B9EB9AD6076D}" srcOrd="0" destOrd="0" parTransId="{A147510D-F941-4974-BCC0-EC0D2676CF82}" sibTransId="{C2DEA8A6-3C30-4831-A07D-5735B473A52B}"/>
    <dgm:cxn modelId="{B9BA8536-57C7-446A-9160-5EE079EF0B37}" srcId="{B644C4C6-D03E-46C2-9FFD-5E55E4CB2862}" destId="{004A738E-0948-4489-A48D-238FF53D71C1}" srcOrd="0" destOrd="0" parTransId="{86A84F27-E25E-4E02-83AB-99FDE0B00A2D}" sibTransId="{569B88E3-0900-4EEB-8857-9C9976E38879}"/>
    <dgm:cxn modelId="{803B95DA-C500-4985-B5F7-7C9AB646AA83}" type="presOf" srcId="{C0DBDBF8-AA4D-49B1-B0F1-806FE9F448F4}" destId="{E2255BCF-C14D-4FBA-BA17-0182C29A7FA6}" srcOrd="0" destOrd="0" presId="urn:microsoft.com/office/officeart/2005/8/layout/hierarchy2"/>
    <dgm:cxn modelId="{3A0E8EF8-5FB8-491C-BB37-8EC35A5C067D}" type="presOf" srcId="{0479F7EA-2EC5-4D81-9321-6FB0F191F800}" destId="{097446A2-64CA-413D-902F-DFED68ADD3FC}" srcOrd="0" destOrd="0" presId="urn:microsoft.com/office/officeart/2005/8/layout/hierarchy2"/>
    <dgm:cxn modelId="{4FCA33FA-4ADE-444C-A5B4-1164BD45BDFD}" type="presOf" srcId="{4477003C-F968-47B4-B781-DB0B5479D250}" destId="{BF93F58F-DD16-4B7F-841A-3D2113CA4C86}" srcOrd="0" destOrd="0" presId="urn:microsoft.com/office/officeart/2005/8/layout/hierarchy2"/>
    <dgm:cxn modelId="{CA7DE6CF-7329-4FD5-A4DF-E7674C012AEF}" type="presOf" srcId="{3BBDB195-EB83-4F59-A795-9A5EBD8D3AD7}" destId="{31A3C2D7-37E0-4C57-99E9-BA4EBC2B4D09}" srcOrd="1" destOrd="0" presId="urn:microsoft.com/office/officeart/2005/8/layout/hierarchy2"/>
    <dgm:cxn modelId="{6D0577E2-90D1-4B89-9E73-AB634338EE6A}" srcId="{004A738E-0948-4489-A48D-238FF53D71C1}" destId="{FCAD4627-2FA1-46F2-B268-FA747A083CAC}" srcOrd="0" destOrd="0" parTransId="{3BBDB195-EB83-4F59-A795-9A5EBD8D3AD7}" sibTransId="{D2A9089F-2E7A-44C1-9E1E-782BC3428F93}"/>
    <dgm:cxn modelId="{CDF0A502-0974-4E6F-8851-F85C982339F5}" type="presOf" srcId="{8A6D257E-BF16-4481-BF62-FD63322FDCE7}" destId="{D6B02C0E-6DAE-4AEF-B84B-B0EA6B66C3A3}" srcOrd="0" destOrd="0" presId="urn:microsoft.com/office/officeart/2005/8/layout/hierarchy2"/>
    <dgm:cxn modelId="{9F469833-C789-4410-96B2-32C8F60CD536}" srcId="{FCAD4627-2FA1-46F2-B268-FA747A083CAC}" destId="{0479F7EA-2EC5-4D81-9321-6FB0F191F800}" srcOrd="1" destOrd="0" parTransId="{C0DBDBF8-AA4D-49B1-B0F1-806FE9F448F4}" sibTransId="{F25159E1-8495-45A8-B408-9E83FF5A88B1}"/>
    <dgm:cxn modelId="{4EA45AB0-2667-4F8A-9EA2-D57E1EAD58BC}" type="presOf" srcId="{ED50CEED-156A-4064-9584-12114E9A9247}" destId="{10D549E5-1E0C-4209-A90F-CF70611A61F6}" srcOrd="1" destOrd="0" presId="urn:microsoft.com/office/officeart/2005/8/layout/hierarchy2"/>
    <dgm:cxn modelId="{5B529767-94D5-460A-B1D7-69EF6A42C25C}" type="presOf" srcId="{BA14B910-5E9C-49F1-865E-756822675E80}" destId="{41C3F67B-695E-4D3B-A623-39ED604A9FC3}" srcOrd="1" destOrd="0" presId="urn:microsoft.com/office/officeart/2005/8/layout/hierarchy2"/>
    <dgm:cxn modelId="{6EB7D127-B778-431C-8B67-64D732D5B449}" type="presOf" srcId="{FCAD4627-2FA1-46F2-B268-FA747A083CAC}" destId="{9F7B1ED3-60B0-42C9-B0E9-229E0AF2B09E}" srcOrd="0" destOrd="0" presId="urn:microsoft.com/office/officeart/2005/8/layout/hierarchy2"/>
    <dgm:cxn modelId="{2049E7BB-E0E6-46EF-AF3E-8403D5E3F082}" type="presOf" srcId="{ED50CEED-156A-4064-9584-12114E9A9247}" destId="{E9D8B958-DAFB-43A4-AFD7-B26821D0992E}" srcOrd="0" destOrd="0" presId="urn:microsoft.com/office/officeart/2005/8/layout/hierarchy2"/>
    <dgm:cxn modelId="{86153798-A66D-45C3-94C4-8B6D93639840}" type="presOf" srcId="{A147510D-F941-4974-BCC0-EC0D2676CF82}" destId="{90D025BE-4190-4600-9E09-F80C171572A7}" srcOrd="0" destOrd="0" presId="urn:microsoft.com/office/officeart/2005/8/layout/hierarchy2"/>
    <dgm:cxn modelId="{6F9A6949-FF49-49E0-902A-A2DE6312915C}" type="presOf" srcId="{CC0F995B-939E-4FC8-916B-B9EB9AD6076D}" destId="{D686468A-2211-47E2-A802-4096FECCE997}" srcOrd="0" destOrd="0" presId="urn:microsoft.com/office/officeart/2005/8/layout/hierarchy2"/>
    <dgm:cxn modelId="{6089F12F-E47F-4B5C-93F2-BCAAA6186931}" srcId="{004A738E-0948-4489-A48D-238FF53D71C1}" destId="{4477003C-F968-47B4-B781-DB0B5479D250}" srcOrd="1" destOrd="0" parTransId="{ED50CEED-156A-4064-9584-12114E9A9247}" sibTransId="{23704BDF-0723-4772-9F38-A35F62318E69}"/>
    <dgm:cxn modelId="{60462A91-8D5B-47DA-A9DA-83A4B480AD7E}" srcId="{4477003C-F968-47B4-B781-DB0B5479D250}" destId="{8A6D257E-BF16-4481-BF62-FD63322FDCE7}" srcOrd="0" destOrd="0" parTransId="{BA14B910-5E9C-49F1-865E-756822675E80}" sibTransId="{BF846576-EAE7-4567-8B7B-711ECA3A5AA6}"/>
    <dgm:cxn modelId="{F63DDF5D-B81A-4F0A-8979-CA38E6542043}" type="presOf" srcId="{3BBDB195-EB83-4F59-A795-9A5EBD8D3AD7}" destId="{D8C5BD6B-E7CD-4313-89F5-78552600D461}" srcOrd="0" destOrd="0" presId="urn:microsoft.com/office/officeart/2005/8/layout/hierarchy2"/>
    <dgm:cxn modelId="{D9FEEE13-580B-4E1C-A4C8-F74A4CD69277}" type="presParOf" srcId="{22CF73B2-02D0-49D6-AE3F-297AD125E8E3}" destId="{08D9BE4F-04A9-4A30-87E4-618254A2EAFA}" srcOrd="0" destOrd="0" presId="urn:microsoft.com/office/officeart/2005/8/layout/hierarchy2"/>
    <dgm:cxn modelId="{A56AEB78-0300-4D96-AAE2-1C8AC112CD9A}" type="presParOf" srcId="{08D9BE4F-04A9-4A30-87E4-618254A2EAFA}" destId="{0EF92B88-F12E-427A-8823-3520BF7C1939}" srcOrd="0" destOrd="0" presId="urn:microsoft.com/office/officeart/2005/8/layout/hierarchy2"/>
    <dgm:cxn modelId="{73AFD718-8196-49F0-A859-071D4C632876}" type="presParOf" srcId="{08D9BE4F-04A9-4A30-87E4-618254A2EAFA}" destId="{11113561-BCA5-4062-84B6-29C751879DDE}" srcOrd="1" destOrd="0" presId="urn:microsoft.com/office/officeart/2005/8/layout/hierarchy2"/>
    <dgm:cxn modelId="{D937F9C7-C968-4A95-B8A1-AABCCBB8AD8B}" type="presParOf" srcId="{11113561-BCA5-4062-84B6-29C751879DDE}" destId="{D8C5BD6B-E7CD-4313-89F5-78552600D461}" srcOrd="0" destOrd="0" presId="urn:microsoft.com/office/officeart/2005/8/layout/hierarchy2"/>
    <dgm:cxn modelId="{45C25BF3-0582-4323-8AD5-3A057A914E81}" type="presParOf" srcId="{D8C5BD6B-E7CD-4313-89F5-78552600D461}" destId="{31A3C2D7-37E0-4C57-99E9-BA4EBC2B4D09}" srcOrd="0" destOrd="0" presId="urn:microsoft.com/office/officeart/2005/8/layout/hierarchy2"/>
    <dgm:cxn modelId="{2768EBA8-3B66-413D-9107-CC500740C46F}" type="presParOf" srcId="{11113561-BCA5-4062-84B6-29C751879DDE}" destId="{32A47730-BB61-47A5-A17F-D771AE4EF0C8}" srcOrd="1" destOrd="0" presId="urn:microsoft.com/office/officeart/2005/8/layout/hierarchy2"/>
    <dgm:cxn modelId="{437E5B8F-5E7D-4E60-B0F3-E5E03A956862}" type="presParOf" srcId="{32A47730-BB61-47A5-A17F-D771AE4EF0C8}" destId="{9F7B1ED3-60B0-42C9-B0E9-229E0AF2B09E}" srcOrd="0" destOrd="0" presId="urn:microsoft.com/office/officeart/2005/8/layout/hierarchy2"/>
    <dgm:cxn modelId="{089EE0D0-EBD6-4377-9FD4-EB3CBB6E0116}" type="presParOf" srcId="{32A47730-BB61-47A5-A17F-D771AE4EF0C8}" destId="{7A3CCF28-F758-4DAD-BBF6-469F3C6EF60A}" srcOrd="1" destOrd="0" presId="urn:microsoft.com/office/officeart/2005/8/layout/hierarchy2"/>
    <dgm:cxn modelId="{43064702-C55A-49EE-996A-7427D37C4015}" type="presParOf" srcId="{7A3CCF28-F758-4DAD-BBF6-469F3C6EF60A}" destId="{90D025BE-4190-4600-9E09-F80C171572A7}" srcOrd="0" destOrd="0" presId="urn:microsoft.com/office/officeart/2005/8/layout/hierarchy2"/>
    <dgm:cxn modelId="{B7DE3963-5C95-4C8F-A43D-AE033453C807}" type="presParOf" srcId="{90D025BE-4190-4600-9E09-F80C171572A7}" destId="{11E6DC89-B318-4A0A-A870-64BFF85AFB7E}" srcOrd="0" destOrd="0" presId="urn:microsoft.com/office/officeart/2005/8/layout/hierarchy2"/>
    <dgm:cxn modelId="{0E6A90DD-666C-476A-B346-E38047C00050}" type="presParOf" srcId="{7A3CCF28-F758-4DAD-BBF6-469F3C6EF60A}" destId="{502769EC-B54F-41DE-9AC1-F424AB0BC8C8}" srcOrd="1" destOrd="0" presId="urn:microsoft.com/office/officeart/2005/8/layout/hierarchy2"/>
    <dgm:cxn modelId="{C78F9CF2-1923-43BD-AD23-A64F2DE3CB61}" type="presParOf" srcId="{502769EC-B54F-41DE-9AC1-F424AB0BC8C8}" destId="{D686468A-2211-47E2-A802-4096FECCE997}" srcOrd="0" destOrd="0" presId="urn:microsoft.com/office/officeart/2005/8/layout/hierarchy2"/>
    <dgm:cxn modelId="{7248D071-5456-41B6-B6A4-05184A2A6FD9}" type="presParOf" srcId="{502769EC-B54F-41DE-9AC1-F424AB0BC8C8}" destId="{C4D3F3F0-FF56-4F04-B149-C38B81686D70}" srcOrd="1" destOrd="0" presId="urn:microsoft.com/office/officeart/2005/8/layout/hierarchy2"/>
    <dgm:cxn modelId="{4EF961A8-997A-44F3-8544-5D77EF536DA0}" type="presParOf" srcId="{7A3CCF28-F758-4DAD-BBF6-469F3C6EF60A}" destId="{E2255BCF-C14D-4FBA-BA17-0182C29A7FA6}" srcOrd="2" destOrd="0" presId="urn:microsoft.com/office/officeart/2005/8/layout/hierarchy2"/>
    <dgm:cxn modelId="{9EA3304A-F563-4946-B688-302BA77EAD1F}" type="presParOf" srcId="{E2255BCF-C14D-4FBA-BA17-0182C29A7FA6}" destId="{28790EA8-4802-4CE9-9500-E1D02E18FAA1}" srcOrd="0" destOrd="0" presId="urn:microsoft.com/office/officeart/2005/8/layout/hierarchy2"/>
    <dgm:cxn modelId="{CE19BABE-16FC-4849-BBB0-94B5E74F5354}" type="presParOf" srcId="{7A3CCF28-F758-4DAD-BBF6-469F3C6EF60A}" destId="{A058DF86-46CB-47B0-ACD5-F1EC21DC6A93}" srcOrd="3" destOrd="0" presId="urn:microsoft.com/office/officeart/2005/8/layout/hierarchy2"/>
    <dgm:cxn modelId="{483D22EE-0AD3-49FC-A598-AE99349504CE}" type="presParOf" srcId="{A058DF86-46CB-47B0-ACD5-F1EC21DC6A93}" destId="{097446A2-64CA-413D-902F-DFED68ADD3FC}" srcOrd="0" destOrd="0" presId="urn:microsoft.com/office/officeart/2005/8/layout/hierarchy2"/>
    <dgm:cxn modelId="{67EBD91F-D870-4D04-BAA1-8F1DC37FE098}" type="presParOf" srcId="{A058DF86-46CB-47B0-ACD5-F1EC21DC6A93}" destId="{5C23EA06-8F98-4F22-85FB-AD127149F79E}" srcOrd="1" destOrd="0" presId="urn:microsoft.com/office/officeart/2005/8/layout/hierarchy2"/>
    <dgm:cxn modelId="{A4DD7EE5-C164-4B10-96DA-4214991579D3}" type="presParOf" srcId="{11113561-BCA5-4062-84B6-29C751879DDE}" destId="{E9D8B958-DAFB-43A4-AFD7-B26821D0992E}" srcOrd="2" destOrd="0" presId="urn:microsoft.com/office/officeart/2005/8/layout/hierarchy2"/>
    <dgm:cxn modelId="{FA20C012-1EDC-4FA4-9E7C-3D16C1A8CC74}" type="presParOf" srcId="{E9D8B958-DAFB-43A4-AFD7-B26821D0992E}" destId="{10D549E5-1E0C-4209-A90F-CF70611A61F6}" srcOrd="0" destOrd="0" presId="urn:microsoft.com/office/officeart/2005/8/layout/hierarchy2"/>
    <dgm:cxn modelId="{9271843B-8F65-44EB-99EF-4A7E7B5C2EB0}" type="presParOf" srcId="{11113561-BCA5-4062-84B6-29C751879DDE}" destId="{D0ACAD2A-B05B-44C2-A893-52D4C5C3AAFB}" srcOrd="3" destOrd="0" presId="urn:microsoft.com/office/officeart/2005/8/layout/hierarchy2"/>
    <dgm:cxn modelId="{4DCCD6B4-320C-4EDF-B64A-630FF26F23E3}" type="presParOf" srcId="{D0ACAD2A-B05B-44C2-A893-52D4C5C3AAFB}" destId="{BF93F58F-DD16-4B7F-841A-3D2113CA4C86}" srcOrd="0" destOrd="0" presId="urn:microsoft.com/office/officeart/2005/8/layout/hierarchy2"/>
    <dgm:cxn modelId="{D9265DBC-054C-4168-BFB3-0A99DE6EBFC3}" type="presParOf" srcId="{D0ACAD2A-B05B-44C2-A893-52D4C5C3AAFB}" destId="{76EE4B70-98AE-41D3-AD9E-A35C4F3E7F81}" srcOrd="1" destOrd="0" presId="urn:microsoft.com/office/officeart/2005/8/layout/hierarchy2"/>
    <dgm:cxn modelId="{7E9441D2-E27F-4927-A17A-E38F5C41847F}" type="presParOf" srcId="{76EE4B70-98AE-41D3-AD9E-A35C4F3E7F81}" destId="{3F1CF53F-116D-468E-A0A1-D3277E2EA6B4}" srcOrd="0" destOrd="0" presId="urn:microsoft.com/office/officeart/2005/8/layout/hierarchy2"/>
    <dgm:cxn modelId="{7B47DC33-B8BA-4D5B-9CE9-AC796B47FE26}" type="presParOf" srcId="{3F1CF53F-116D-468E-A0A1-D3277E2EA6B4}" destId="{41C3F67B-695E-4D3B-A623-39ED604A9FC3}" srcOrd="0" destOrd="0" presId="urn:microsoft.com/office/officeart/2005/8/layout/hierarchy2"/>
    <dgm:cxn modelId="{5EAA5BB7-E3AA-4BEA-A94B-2C8180E728B5}" type="presParOf" srcId="{76EE4B70-98AE-41D3-AD9E-A35C4F3E7F81}" destId="{B3A8E747-DF93-473D-8514-32E83D4D3E9E}" srcOrd="1" destOrd="0" presId="urn:microsoft.com/office/officeart/2005/8/layout/hierarchy2"/>
    <dgm:cxn modelId="{F833F2F8-4744-46ED-A99A-331AC2A0F055}" type="presParOf" srcId="{B3A8E747-DF93-473D-8514-32E83D4D3E9E}" destId="{D6B02C0E-6DAE-4AEF-B84B-B0EA6B66C3A3}" srcOrd="0" destOrd="0" presId="urn:microsoft.com/office/officeart/2005/8/layout/hierarchy2"/>
    <dgm:cxn modelId="{101413F2-9CEB-4564-9D94-930401B4452E}" type="presParOf" srcId="{B3A8E747-DF93-473D-8514-32E83D4D3E9E}" destId="{C5E73B6B-9F8B-4862-9835-0A8B6970F6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44C4C6-D03E-46C2-9FFD-5E55E4CB2862}" type="doc">
      <dgm:prSet loTypeId="urn:microsoft.com/office/officeart/2005/8/layout/hierarchy2" loCatId="hierarchy" qsTypeId="urn:microsoft.com/office/officeart/2005/8/quickstyle/3d6" qsCatId="3D" csTypeId="urn:microsoft.com/office/officeart/2005/8/colors/accent1_2" csCatId="accent1" phldr="1"/>
      <dgm:spPr/>
      <dgm:t>
        <a:bodyPr/>
        <a:lstStyle/>
        <a:p>
          <a:endParaRPr lang="it-IT"/>
        </a:p>
      </dgm:t>
    </dgm:pt>
    <dgm:pt modelId="{004A738E-0948-4489-A48D-238FF53D71C1}">
      <dgm:prSet phldrT="[Testo]" custT="1"/>
      <dgm:spPr/>
      <dgm:t>
        <a:bodyPr/>
        <a:lstStyle/>
        <a:p>
          <a:r>
            <a:rPr lang="it-IT" sz="2100" dirty="0" smtClean="0"/>
            <a:t>Richiesta di giustificazione</a:t>
          </a:r>
          <a:endParaRPr lang="it-IT" sz="2100" dirty="0"/>
        </a:p>
      </dgm:t>
    </dgm:pt>
    <dgm:pt modelId="{86A84F27-E25E-4E02-83AB-99FDE0B00A2D}" type="parTrans" cxnId="{B9BA8536-57C7-446A-9160-5EE079EF0B37}">
      <dgm:prSet/>
      <dgm:spPr/>
      <dgm:t>
        <a:bodyPr/>
        <a:lstStyle/>
        <a:p>
          <a:endParaRPr lang="it-IT"/>
        </a:p>
      </dgm:t>
    </dgm:pt>
    <dgm:pt modelId="{569B88E3-0900-4EEB-8857-9C9976E38879}" type="sibTrans" cxnId="{B9BA8536-57C7-446A-9160-5EE079EF0B37}">
      <dgm:prSet/>
      <dgm:spPr/>
      <dgm:t>
        <a:bodyPr/>
        <a:lstStyle/>
        <a:p>
          <a:endParaRPr lang="it-IT"/>
        </a:p>
      </dgm:t>
    </dgm:pt>
    <dgm:pt modelId="{FCAD4627-2FA1-46F2-B268-FA747A083CAC}">
      <dgm:prSet phldrT="[Testo]" custT="1"/>
      <dgm:spPr/>
      <dgm:t>
        <a:bodyPr/>
        <a:lstStyle/>
        <a:p>
          <a:r>
            <a:rPr lang="it-IT" sz="2100" dirty="0" smtClean="0"/>
            <a:t>La giustificazione determina ordini parziali stretti</a:t>
          </a:r>
          <a:endParaRPr lang="it-IT" sz="2100" dirty="0"/>
        </a:p>
      </dgm:t>
    </dgm:pt>
    <dgm:pt modelId="{3BBDB195-EB83-4F59-A795-9A5EBD8D3AD7}" type="parTrans" cxnId="{6D0577E2-90D1-4B89-9E73-AB634338EE6A}">
      <dgm:prSet/>
      <dgm:spPr/>
      <dgm:t>
        <a:bodyPr/>
        <a:lstStyle/>
        <a:p>
          <a:endParaRPr lang="it-IT"/>
        </a:p>
      </dgm:t>
    </dgm:pt>
    <dgm:pt modelId="{D2A9089F-2E7A-44C1-9E1E-782BC3428F93}" type="sibTrans" cxnId="{6D0577E2-90D1-4B89-9E73-AB634338EE6A}">
      <dgm:prSet/>
      <dgm:spPr/>
      <dgm:t>
        <a:bodyPr/>
        <a:lstStyle/>
        <a:p>
          <a:endParaRPr lang="it-IT"/>
        </a:p>
      </dgm:t>
    </dgm:pt>
    <dgm:pt modelId="{CC0F995B-939E-4FC8-916B-B9EB9AD6076D}">
      <dgm:prSet phldrT="[Testo]" custT="1"/>
      <dgm:spPr/>
      <dgm:t>
        <a:bodyPr/>
        <a:lstStyle/>
        <a:p>
          <a:r>
            <a:rPr lang="it-IT" sz="2100" dirty="0" smtClean="0"/>
            <a:t>Fondazionalismo (</a:t>
          </a:r>
          <a:r>
            <a:rPr lang="it-IT" sz="2100" dirty="0" err="1" smtClean="0"/>
            <a:t>finitista</a:t>
          </a:r>
          <a:r>
            <a:rPr lang="it-IT" sz="2100" dirty="0" smtClean="0"/>
            <a:t>)</a:t>
          </a:r>
          <a:endParaRPr lang="it-IT" sz="2100" dirty="0"/>
        </a:p>
      </dgm:t>
    </dgm:pt>
    <dgm:pt modelId="{A147510D-F941-4974-BCC0-EC0D2676CF82}" type="parTrans" cxnId="{BF99E73F-FCE6-45F7-B28B-9150DEC1217A}">
      <dgm:prSet/>
      <dgm:spPr/>
      <dgm:t>
        <a:bodyPr/>
        <a:lstStyle/>
        <a:p>
          <a:endParaRPr lang="it-IT"/>
        </a:p>
      </dgm:t>
    </dgm:pt>
    <dgm:pt modelId="{C2DEA8A6-3C30-4831-A07D-5735B473A52B}" type="sibTrans" cxnId="{BF99E73F-FCE6-45F7-B28B-9150DEC1217A}">
      <dgm:prSet/>
      <dgm:spPr/>
      <dgm:t>
        <a:bodyPr/>
        <a:lstStyle/>
        <a:p>
          <a:endParaRPr lang="it-IT"/>
        </a:p>
      </dgm:t>
    </dgm:pt>
    <dgm:pt modelId="{0479F7EA-2EC5-4D81-9321-6FB0F191F800}">
      <dgm:prSet phldrT="[Testo]" custT="1"/>
      <dgm:spPr/>
      <dgm:t>
        <a:bodyPr/>
        <a:lstStyle/>
        <a:p>
          <a:r>
            <a:rPr lang="it-IT" sz="2100" dirty="0" err="1" smtClean="0"/>
            <a:t>Infinitismo</a:t>
          </a:r>
          <a:r>
            <a:rPr lang="it-IT" sz="2100" dirty="0" smtClean="0"/>
            <a:t> (senza fondamenta)</a:t>
          </a:r>
          <a:endParaRPr lang="it-IT" sz="2100" dirty="0"/>
        </a:p>
      </dgm:t>
    </dgm:pt>
    <dgm:pt modelId="{C0DBDBF8-AA4D-49B1-B0F1-806FE9F448F4}" type="parTrans" cxnId="{9F469833-C789-4410-96B2-32C8F60CD536}">
      <dgm:prSet/>
      <dgm:spPr/>
      <dgm:t>
        <a:bodyPr/>
        <a:lstStyle/>
        <a:p>
          <a:endParaRPr lang="it-IT"/>
        </a:p>
      </dgm:t>
    </dgm:pt>
    <dgm:pt modelId="{F25159E1-8495-45A8-B408-9E83FF5A88B1}" type="sibTrans" cxnId="{9F469833-C789-4410-96B2-32C8F60CD536}">
      <dgm:prSet/>
      <dgm:spPr/>
      <dgm:t>
        <a:bodyPr/>
        <a:lstStyle/>
        <a:p>
          <a:endParaRPr lang="it-IT"/>
        </a:p>
      </dgm:t>
    </dgm:pt>
    <dgm:pt modelId="{4477003C-F968-47B4-B781-DB0B5479D250}">
      <dgm:prSet phldrT="[Testo]"/>
      <dgm:spPr/>
      <dgm:t>
        <a:bodyPr/>
        <a:lstStyle/>
        <a:p>
          <a:r>
            <a:rPr lang="it-IT" dirty="0" smtClean="0"/>
            <a:t>La giustificazione non determina ordini parziali stretti bensì ‘reti’</a:t>
          </a:r>
          <a:endParaRPr lang="it-IT" dirty="0"/>
        </a:p>
      </dgm:t>
    </dgm:pt>
    <dgm:pt modelId="{ED50CEED-156A-4064-9584-12114E9A9247}" type="parTrans" cxnId="{6089F12F-E47F-4B5C-93F2-BCAAA6186931}">
      <dgm:prSet/>
      <dgm:spPr/>
      <dgm:t>
        <a:bodyPr/>
        <a:lstStyle/>
        <a:p>
          <a:endParaRPr lang="it-IT"/>
        </a:p>
      </dgm:t>
    </dgm:pt>
    <dgm:pt modelId="{23704BDF-0723-4772-9F38-A35F62318E69}" type="sibTrans" cxnId="{6089F12F-E47F-4B5C-93F2-BCAAA6186931}">
      <dgm:prSet/>
      <dgm:spPr/>
      <dgm:t>
        <a:bodyPr/>
        <a:lstStyle/>
        <a:p>
          <a:endParaRPr lang="it-IT"/>
        </a:p>
      </dgm:t>
    </dgm:pt>
    <dgm:pt modelId="{8A6D257E-BF16-4481-BF62-FD63322FDCE7}">
      <dgm:prSet phldrT="[Testo]" custT="1"/>
      <dgm:spPr/>
      <dgm:t>
        <a:bodyPr/>
        <a:lstStyle/>
        <a:p>
          <a:r>
            <a:rPr lang="it-IT" sz="2100" dirty="0" err="1" smtClean="0"/>
            <a:t>Coerentismo</a:t>
          </a:r>
          <a:endParaRPr lang="it-IT" sz="2100" dirty="0"/>
        </a:p>
      </dgm:t>
    </dgm:pt>
    <dgm:pt modelId="{BA14B910-5E9C-49F1-865E-756822675E80}" type="parTrans" cxnId="{60462A91-8D5B-47DA-A9DA-83A4B480AD7E}">
      <dgm:prSet/>
      <dgm:spPr/>
      <dgm:t>
        <a:bodyPr/>
        <a:lstStyle/>
        <a:p>
          <a:endParaRPr lang="it-IT"/>
        </a:p>
      </dgm:t>
    </dgm:pt>
    <dgm:pt modelId="{BF846576-EAE7-4567-8B7B-711ECA3A5AA6}" type="sibTrans" cxnId="{60462A91-8D5B-47DA-A9DA-83A4B480AD7E}">
      <dgm:prSet/>
      <dgm:spPr/>
      <dgm:t>
        <a:bodyPr/>
        <a:lstStyle/>
        <a:p>
          <a:endParaRPr lang="it-IT"/>
        </a:p>
      </dgm:t>
    </dgm:pt>
    <dgm:pt modelId="{22CF73B2-02D0-49D6-AE3F-297AD125E8E3}" type="pres">
      <dgm:prSet presAssocID="{B644C4C6-D03E-46C2-9FFD-5E55E4CB2862}" presName="diagram" presStyleCnt="0">
        <dgm:presLayoutVars>
          <dgm:chPref val="1"/>
          <dgm:dir/>
          <dgm:animOne val="branch"/>
          <dgm:animLvl val="lvl"/>
          <dgm:resizeHandles val="exact"/>
        </dgm:presLayoutVars>
      </dgm:prSet>
      <dgm:spPr/>
      <dgm:t>
        <a:bodyPr/>
        <a:lstStyle/>
        <a:p>
          <a:endParaRPr lang="it-IT"/>
        </a:p>
      </dgm:t>
    </dgm:pt>
    <dgm:pt modelId="{08D9BE4F-04A9-4A30-87E4-618254A2EAFA}" type="pres">
      <dgm:prSet presAssocID="{004A738E-0948-4489-A48D-238FF53D71C1}" presName="root1" presStyleCnt="0"/>
      <dgm:spPr/>
    </dgm:pt>
    <dgm:pt modelId="{0EF92B88-F12E-427A-8823-3520BF7C1939}" type="pres">
      <dgm:prSet presAssocID="{004A738E-0948-4489-A48D-238FF53D71C1}" presName="LevelOneTextNode" presStyleLbl="node0" presStyleIdx="0" presStyleCnt="1">
        <dgm:presLayoutVars>
          <dgm:chPref val="3"/>
        </dgm:presLayoutVars>
      </dgm:prSet>
      <dgm:spPr/>
      <dgm:t>
        <a:bodyPr/>
        <a:lstStyle/>
        <a:p>
          <a:endParaRPr lang="it-IT"/>
        </a:p>
      </dgm:t>
    </dgm:pt>
    <dgm:pt modelId="{11113561-BCA5-4062-84B6-29C751879DDE}" type="pres">
      <dgm:prSet presAssocID="{004A738E-0948-4489-A48D-238FF53D71C1}" presName="level2hierChild" presStyleCnt="0"/>
      <dgm:spPr/>
    </dgm:pt>
    <dgm:pt modelId="{D8C5BD6B-E7CD-4313-89F5-78552600D461}" type="pres">
      <dgm:prSet presAssocID="{3BBDB195-EB83-4F59-A795-9A5EBD8D3AD7}" presName="conn2-1" presStyleLbl="parChTrans1D2" presStyleIdx="0" presStyleCnt="2"/>
      <dgm:spPr/>
      <dgm:t>
        <a:bodyPr/>
        <a:lstStyle/>
        <a:p>
          <a:endParaRPr lang="it-IT"/>
        </a:p>
      </dgm:t>
    </dgm:pt>
    <dgm:pt modelId="{31A3C2D7-37E0-4C57-99E9-BA4EBC2B4D09}" type="pres">
      <dgm:prSet presAssocID="{3BBDB195-EB83-4F59-A795-9A5EBD8D3AD7}" presName="connTx" presStyleLbl="parChTrans1D2" presStyleIdx="0" presStyleCnt="2"/>
      <dgm:spPr/>
      <dgm:t>
        <a:bodyPr/>
        <a:lstStyle/>
        <a:p>
          <a:endParaRPr lang="it-IT"/>
        </a:p>
      </dgm:t>
    </dgm:pt>
    <dgm:pt modelId="{32A47730-BB61-47A5-A17F-D771AE4EF0C8}" type="pres">
      <dgm:prSet presAssocID="{FCAD4627-2FA1-46F2-B268-FA747A083CAC}" presName="root2" presStyleCnt="0"/>
      <dgm:spPr/>
    </dgm:pt>
    <dgm:pt modelId="{9F7B1ED3-60B0-42C9-B0E9-229E0AF2B09E}" type="pres">
      <dgm:prSet presAssocID="{FCAD4627-2FA1-46F2-B268-FA747A083CAC}" presName="LevelTwoTextNode" presStyleLbl="node2" presStyleIdx="0" presStyleCnt="2">
        <dgm:presLayoutVars>
          <dgm:chPref val="3"/>
        </dgm:presLayoutVars>
      </dgm:prSet>
      <dgm:spPr/>
      <dgm:t>
        <a:bodyPr/>
        <a:lstStyle/>
        <a:p>
          <a:endParaRPr lang="it-IT"/>
        </a:p>
      </dgm:t>
    </dgm:pt>
    <dgm:pt modelId="{7A3CCF28-F758-4DAD-BBF6-469F3C6EF60A}" type="pres">
      <dgm:prSet presAssocID="{FCAD4627-2FA1-46F2-B268-FA747A083CAC}" presName="level3hierChild" presStyleCnt="0"/>
      <dgm:spPr/>
    </dgm:pt>
    <dgm:pt modelId="{90D025BE-4190-4600-9E09-F80C171572A7}" type="pres">
      <dgm:prSet presAssocID="{A147510D-F941-4974-BCC0-EC0D2676CF82}" presName="conn2-1" presStyleLbl="parChTrans1D3" presStyleIdx="0" presStyleCnt="3"/>
      <dgm:spPr/>
      <dgm:t>
        <a:bodyPr/>
        <a:lstStyle/>
        <a:p>
          <a:endParaRPr lang="it-IT"/>
        </a:p>
      </dgm:t>
    </dgm:pt>
    <dgm:pt modelId="{11E6DC89-B318-4A0A-A870-64BFF85AFB7E}" type="pres">
      <dgm:prSet presAssocID="{A147510D-F941-4974-BCC0-EC0D2676CF82}" presName="connTx" presStyleLbl="parChTrans1D3" presStyleIdx="0" presStyleCnt="3"/>
      <dgm:spPr/>
      <dgm:t>
        <a:bodyPr/>
        <a:lstStyle/>
        <a:p>
          <a:endParaRPr lang="it-IT"/>
        </a:p>
      </dgm:t>
    </dgm:pt>
    <dgm:pt modelId="{502769EC-B54F-41DE-9AC1-F424AB0BC8C8}" type="pres">
      <dgm:prSet presAssocID="{CC0F995B-939E-4FC8-916B-B9EB9AD6076D}" presName="root2" presStyleCnt="0"/>
      <dgm:spPr/>
    </dgm:pt>
    <dgm:pt modelId="{D686468A-2211-47E2-A802-4096FECCE997}" type="pres">
      <dgm:prSet presAssocID="{CC0F995B-939E-4FC8-916B-B9EB9AD6076D}" presName="LevelTwoTextNode" presStyleLbl="node3" presStyleIdx="0" presStyleCnt="3">
        <dgm:presLayoutVars>
          <dgm:chPref val="3"/>
        </dgm:presLayoutVars>
      </dgm:prSet>
      <dgm:spPr/>
      <dgm:t>
        <a:bodyPr/>
        <a:lstStyle/>
        <a:p>
          <a:endParaRPr lang="it-IT"/>
        </a:p>
      </dgm:t>
    </dgm:pt>
    <dgm:pt modelId="{C4D3F3F0-FF56-4F04-B149-C38B81686D70}" type="pres">
      <dgm:prSet presAssocID="{CC0F995B-939E-4FC8-916B-B9EB9AD6076D}" presName="level3hierChild" presStyleCnt="0"/>
      <dgm:spPr/>
    </dgm:pt>
    <dgm:pt modelId="{E2255BCF-C14D-4FBA-BA17-0182C29A7FA6}" type="pres">
      <dgm:prSet presAssocID="{C0DBDBF8-AA4D-49B1-B0F1-806FE9F448F4}" presName="conn2-1" presStyleLbl="parChTrans1D3" presStyleIdx="1" presStyleCnt="3"/>
      <dgm:spPr/>
      <dgm:t>
        <a:bodyPr/>
        <a:lstStyle/>
        <a:p>
          <a:endParaRPr lang="it-IT"/>
        </a:p>
      </dgm:t>
    </dgm:pt>
    <dgm:pt modelId="{28790EA8-4802-4CE9-9500-E1D02E18FAA1}" type="pres">
      <dgm:prSet presAssocID="{C0DBDBF8-AA4D-49B1-B0F1-806FE9F448F4}" presName="connTx" presStyleLbl="parChTrans1D3" presStyleIdx="1" presStyleCnt="3"/>
      <dgm:spPr/>
      <dgm:t>
        <a:bodyPr/>
        <a:lstStyle/>
        <a:p>
          <a:endParaRPr lang="it-IT"/>
        </a:p>
      </dgm:t>
    </dgm:pt>
    <dgm:pt modelId="{A058DF86-46CB-47B0-ACD5-F1EC21DC6A93}" type="pres">
      <dgm:prSet presAssocID="{0479F7EA-2EC5-4D81-9321-6FB0F191F800}" presName="root2" presStyleCnt="0"/>
      <dgm:spPr/>
    </dgm:pt>
    <dgm:pt modelId="{097446A2-64CA-413D-902F-DFED68ADD3FC}" type="pres">
      <dgm:prSet presAssocID="{0479F7EA-2EC5-4D81-9321-6FB0F191F800}" presName="LevelTwoTextNode" presStyleLbl="node3" presStyleIdx="1" presStyleCnt="3">
        <dgm:presLayoutVars>
          <dgm:chPref val="3"/>
        </dgm:presLayoutVars>
      </dgm:prSet>
      <dgm:spPr/>
      <dgm:t>
        <a:bodyPr/>
        <a:lstStyle/>
        <a:p>
          <a:endParaRPr lang="it-IT"/>
        </a:p>
      </dgm:t>
    </dgm:pt>
    <dgm:pt modelId="{5C23EA06-8F98-4F22-85FB-AD127149F79E}" type="pres">
      <dgm:prSet presAssocID="{0479F7EA-2EC5-4D81-9321-6FB0F191F800}" presName="level3hierChild" presStyleCnt="0"/>
      <dgm:spPr/>
    </dgm:pt>
    <dgm:pt modelId="{E9D8B958-DAFB-43A4-AFD7-B26821D0992E}" type="pres">
      <dgm:prSet presAssocID="{ED50CEED-156A-4064-9584-12114E9A9247}" presName="conn2-1" presStyleLbl="parChTrans1D2" presStyleIdx="1" presStyleCnt="2"/>
      <dgm:spPr/>
      <dgm:t>
        <a:bodyPr/>
        <a:lstStyle/>
        <a:p>
          <a:endParaRPr lang="it-IT"/>
        </a:p>
      </dgm:t>
    </dgm:pt>
    <dgm:pt modelId="{10D549E5-1E0C-4209-A90F-CF70611A61F6}" type="pres">
      <dgm:prSet presAssocID="{ED50CEED-156A-4064-9584-12114E9A9247}" presName="connTx" presStyleLbl="parChTrans1D2" presStyleIdx="1" presStyleCnt="2"/>
      <dgm:spPr/>
      <dgm:t>
        <a:bodyPr/>
        <a:lstStyle/>
        <a:p>
          <a:endParaRPr lang="it-IT"/>
        </a:p>
      </dgm:t>
    </dgm:pt>
    <dgm:pt modelId="{D0ACAD2A-B05B-44C2-A893-52D4C5C3AAFB}" type="pres">
      <dgm:prSet presAssocID="{4477003C-F968-47B4-B781-DB0B5479D250}" presName="root2" presStyleCnt="0"/>
      <dgm:spPr/>
    </dgm:pt>
    <dgm:pt modelId="{BF93F58F-DD16-4B7F-841A-3D2113CA4C86}" type="pres">
      <dgm:prSet presAssocID="{4477003C-F968-47B4-B781-DB0B5479D250}" presName="LevelTwoTextNode" presStyleLbl="node2" presStyleIdx="1" presStyleCnt="2">
        <dgm:presLayoutVars>
          <dgm:chPref val="3"/>
        </dgm:presLayoutVars>
      </dgm:prSet>
      <dgm:spPr/>
      <dgm:t>
        <a:bodyPr/>
        <a:lstStyle/>
        <a:p>
          <a:endParaRPr lang="it-IT"/>
        </a:p>
      </dgm:t>
    </dgm:pt>
    <dgm:pt modelId="{76EE4B70-98AE-41D3-AD9E-A35C4F3E7F81}" type="pres">
      <dgm:prSet presAssocID="{4477003C-F968-47B4-B781-DB0B5479D250}" presName="level3hierChild" presStyleCnt="0"/>
      <dgm:spPr/>
    </dgm:pt>
    <dgm:pt modelId="{3F1CF53F-116D-468E-A0A1-D3277E2EA6B4}" type="pres">
      <dgm:prSet presAssocID="{BA14B910-5E9C-49F1-865E-756822675E80}" presName="conn2-1" presStyleLbl="parChTrans1D3" presStyleIdx="2" presStyleCnt="3"/>
      <dgm:spPr/>
      <dgm:t>
        <a:bodyPr/>
        <a:lstStyle/>
        <a:p>
          <a:endParaRPr lang="it-IT"/>
        </a:p>
      </dgm:t>
    </dgm:pt>
    <dgm:pt modelId="{41C3F67B-695E-4D3B-A623-39ED604A9FC3}" type="pres">
      <dgm:prSet presAssocID="{BA14B910-5E9C-49F1-865E-756822675E80}" presName="connTx" presStyleLbl="parChTrans1D3" presStyleIdx="2" presStyleCnt="3"/>
      <dgm:spPr/>
      <dgm:t>
        <a:bodyPr/>
        <a:lstStyle/>
        <a:p>
          <a:endParaRPr lang="it-IT"/>
        </a:p>
      </dgm:t>
    </dgm:pt>
    <dgm:pt modelId="{B3A8E747-DF93-473D-8514-32E83D4D3E9E}" type="pres">
      <dgm:prSet presAssocID="{8A6D257E-BF16-4481-BF62-FD63322FDCE7}" presName="root2" presStyleCnt="0"/>
      <dgm:spPr/>
    </dgm:pt>
    <dgm:pt modelId="{D6B02C0E-6DAE-4AEF-B84B-B0EA6B66C3A3}" type="pres">
      <dgm:prSet presAssocID="{8A6D257E-BF16-4481-BF62-FD63322FDCE7}" presName="LevelTwoTextNode" presStyleLbl="node3" presStyleIdx="2" presStyleCnt="3">
        <dgm:presLayoutVars>
          <dgm:chPref val="3"/>
        </dgm:presLayoutVars>
      </dgm:prSet>
      <dgm:spPr/>
      <dgm:t>
        <a:bodyPr/>
        <a:lstStyle/>
        <a:p>
          <a:endParaRPr lang="it-IT"/>
        </a:p>
      </dgm:t>
    </dgm:pt>
    <dgm:pt modelId="{C5E73B6B-9F8B-4862-9835-0A8B6970F6B7}" type="pres">
      <dgm:prSet presAssocID="{8A6D257E-BF16-4481-BF62-FD63322FDCE7}" presName="level3hierChild" presStyleCnt="0"/>
      <dgm:spPr/>
    </dgm:pt>
  </dgm:ptLst>
  <dgm:cxnLst>
    <dgm:cxn modelId="{DC9B5016-D1B1-4028-93CE-15E29FA28C23}" type="presOf" srcId="{ED50CEED-156A-4064-9584-12114E9A9247}" destId="{E9D8B958-DAFB-43A4-AFD7-B26821D0992E}" srcOrd="0" destOrd="0" presId="urn:microsoft.com/office/officeart/2005/8/layout/hierarchy2"/>
    <dgm:cxn modelId="{DDCDC87B-3466-4515-ABB7-53B29A825E03}" type="presOf" srcId="{BA14B910-5E9C-49F1-865E-756822675E80}" destId="{41C3F67B-695E-4D3B-A623-39ED604A9FC3}" srcOrd="1" destOrd="0" presId="urn:microsoft.com/office/officeart/2005/8/layout/hierarchy2"/>
    <dgm:cxn modelId="{936E63F1-5DE7-4669-A1E3-DF2536D09047}" type="presOf" srcId="{8A6D257E-BF16-4481-BF62-FD63322FDCE7}" destId="{D6B02C0E-6DAE-4AEF-B84B-B0EA6B66C3A3}" srcOrd="0" destOrd="0" presId="urn:microsoft.com/office/officeart/2005/8/layout/hierarchy2"/>
    <dgm:cxn modelId="{BF99E73F-FCE6-45F7-B28B-9150DEC1217A}" srcId="{FCAD4627-2FA1-46F2-B268-FA747A083CAC}" destId="{CC0F995B-939E-4FC8-916B-B9EB9AD6076D}" srcOrd="0" destOrd="0" parTransId="{A147510D-F941-4974-BCC0-EC0D2676CF82}" sibTransId="{C2DEA8A6-3C30-4831-A07D-5735B473A52B}"/>
    <dgm:cxn modelId="{B9BA8536-57C7-446A-9160-5EE079EF0B37}" srcId="{B644C4C6-D03E-46C2-9FFD-5E55E4CB2862}" destId="{004A738E-0948-4489-A48D-238FF53D71C1}" srcOrd="0" destOrd="0" parTransId="{86A84F27-E25E-4E02-83AB-99FDE0B00A2D}" sibTransId="{569B88E3-0900-4EEB-8857-9C9976E38879}"/>
    <dgm:cxn modelId="{3B48E4D7-C60D-435E-A4BE-DAA17C3D1EC5}" type="presOf" srcId="{ED50CEED-156A-4064-9584-12114E9A9247}" destId="{10D549E5-1E0C-4209-A90F-CF70611A61F6}" srcOrd="1" destOrd="0" presId="urn:microsoft.com/office/officeart/2005/8/layout/hierarchy2"/>
    <dgm:cxn modelId="{EC042665-8F90-4C16-999C-5D3F8DA0850B}" type="presOf" srcId="{0479F7EA-2EC5-4D81-9321-6FB0F191F800}" destId="{097446A2-64CA-413D-902F-DFED68ADD3FC}" srcOrd="0" destOrd="0" presId="urn:microsoft.com/office/officeart/2005/8/layout/hierarchy2"/>
    <dgm:cxn modelId="{9A2FAD84-EFDB-41A4-83AC-CCFAB95FC998}" type="presOf" srcId="{4477003C-F968-47B4-B781-DB0B5479D250}" destId="{BF93F58F-DD16-4B7F-841A-3D2113CA4C86}" srcOrd="0" destOrd="0" presId="urn:microsoft.com/office/officeart/2005/8/layout/hierarchy2"/>
    <dgm:cxn modelId="{6D0577E2-90D1-4B89-9E73-AB634338EE6A}" srcId="{004A738E-0948-4489-A48D-238FF53D71C1}" destId="{FCAD4627-2FA1-46F2-B268-FA747A083CAC}" srcOrd="0" destOrd="0" parTransId="{3BBDB195-EB83-4F59-A795-9A5EBD8D3AD7}" sibTransId="{D2A9089F-2E7A-44C1-9E1E-782BC3428F93}"/>
    <dgm:cxn modelId="{70408728-B584-45A6-8141-B2B70CDBE191}" type="presOf" srcId="{004A738E-0948-4489-A48D-238FF53D71C1}" destId="{0EF92B88-F12E-427A-8823-3520BF7C1939}" srcOrd="0" destOrd="0" presId="urn:microsoft.com/office/officeart/2005/8/layout/hierarchy2"/>
    <dgm:cxn modelId="{5687B7C4-EB92-479C-B4D0-62D03EF3D893}" type="presOf" srcId="{CC0F995B-939E-4FC8-916B-B9EB9AD6076D}" destId="{D686468A-2211-47E2-A802-4096FECCE997}" srcOrd="0" destOrd="0" presId="urn:microsoft.com/office/officeart/2005/8/layout/hierarchy2"/>
    <dgm:cxn modelId="{9F469833-C789-4410-96B2-32C8F60CD536}" srcId="{FCAD4627-2FA1-46F2-B268-FA747A083CAC}" destId="{0479F7EA-2EC5-4D81-9321-6FB0F191F800}" srcOrd="1" destOrd="0" parTransId="{C0DBDBF8-AA4D-49B1-B0F1-806FE9F448F4}" sibTransId="{F25159E1-8495-45A8-B408-9E83FF5A88B1}"/>
    <dgm:cxn modelId="{143756CC-CB66-47FF-A0DF-79C0B684EB46}" type="presOf" srcId="{A147510D-F941-4974-BCC0-EC0D2676CF82}" destId="{90D025BE-4190-4600-9E09-F80C171572A7}" srcOrd="0" destOrd="0" presId="urn:microsoft.com/office/officeart/2005/8/layout/hierarchy2"/>
    <dgm:cxn modelId="{B0066BCE-2790-448F-826C-CC05B396BCEE}" type="presOf" srcId="{BA14B910-5E9C-49F1-865E-756822675E80}" destId="{3F1CF53F-116D-468E-A0A1-D3277E2EA6B4}" srcOrd="0" destOrd="0" presId="urn:microsoft.com/office/officeart/2005/8/layout/hierarchy2"/>
    <dgm:cxn modelId="{4A212906-F711-452C-8F8E-7C54A52E1A43}" type="presOf" srcId="{FCAD4627-2FA1-46F2-B268-FA747A083CAC}" destId="{9F7B1ED3-60B0-42C9-B0E9-229E0AF2B09E}" srcOrd="0" destOrd="0" presId="urn:microsoft.com/office/officeart/2005/8/layout/hierarchy2"/>
    <dgm:cxn modelId="{981EDE42-876F-4DE5-9CA7-15EB71E0A7A0}" type="presOf" srcId="{C0DBDBF8-AA4D-49B1-B0F1-806FE9F448F4}" destId="{E2255BCF-C14D-4FBA-BA17-0182C29A7FA6}" srcOrd="0" destOrd="0" presId="urn:microsoft.com/office/officeart/2005/8/layout/hierarchy2"/>
    <dgm:cxn modelId="{6089F12F-E47F-4B5C-93F2-BCAAA6186931}" srcId="{004A738E-0948-4489-A48D-238FF53D71C1}" destId="{4477003C-F968-47B4-B781-DB0B5479D250}" srcOrd="1" destOrd="0" parTransId="{ED50CEED-156A-4064-9584-12114E9A9247}" sibTransId="{23704BDF-0723-4772-9F38-A35F62318E69}"/>
    <dgm:cxn modelId="{3A126028-7D4F-47CC-A0FE-02C14F4720D1}" type="presOf" srcId="{B644C4C6-D03E-46C2-9FFD-5E55E4CB2862}" destId="{22CF73B2-02D0-49D6-AE3F-297AD125E8E3}" srcOrd="0" destOrd="0" presId="urn:microsoft.com/office/officeart/2005/8/layout/hierarchy2"/>
    <dgm:cxn modelId="{21CAC666-66E5-4473-8D0C-C129019E1D39}" type="presOf" srcId="{C0DBDBF8-AA4D-49B1-B0F1-806FE9F448F4}" destId="{28790EA8-4802-4CE9-9500-E1D02E18FAA1}" srcOrd="1" destOrd="0" presId="urn:microsoft.com/office/officeart/2005/8/layout/hierarchy2"/>
    <dgm:cxn modelId="{60462A91-8D5B-47DA-A9DA-83A4B480AD7E}" srcId="{4477003C-F968-47B4-B781-DB0B5479D250}" destId="{8A6D257E-BF16-4481-BF62-FD63322FDCE7}" srcOrd="0" destOrd="0" parTransId="{BA14B910-5E9C-49F1-865E-756822675E80}" sibTransId="{BF846576-EAE7-4567-8B7B-711ECA3A5AA6}"/>
    <dgm:cxn modelId="{872FDC1C-E0FA-42E5-BDD4-856279F40CD7}" type="presOf" srcId="{A147510D-F941-4974-BCC0-EC0D2676CF82}" destId="{11E6DC89-B318-4A0A-A870-64BFF85AFB7E}" srcOrd="1" destOrd="0" presId="urn:microsoft.com/office/officeart/2005/8/layout/hierarchy2"/>
    <dgm:cxn modelId="{1F937D30-3B62-4523-8D12-89C86E5BF396}" type="presOf" srcId="{3BBDB195-EB83-4F59-A795-9A5EBD8D3AD7}" destId="{D8C5BD6B-E7CD-4313-89F5-78552600D461}" srcOrd="0" destOrd="0" presId="urn:microsoft.com/office/officeart/2005/8/layout/hierarchy2"/>
    <dgm:cxn modelId="{08AC81D6-652F-4CBD-8647-174738746CF5}" type="presOf" srcId="{3BBDB195-EB83-4F59-A795-9A5EBD8D3AD7}" destId="{31A3C2D7-37E0-4C57-99E9-BA4EBC2B4D09}" srcOrd="1" destOrd="0" presId="urn:microsoft.com/office/officeart/2005/8/layout/hierarchy2"/>
    <dgm:cxn modelId="{C42882DA-9C70-45EA-B55A-B00E1C042005}" type="presParOf" srcId="{22CF73B2-02D0-49D6-AE3F-297AD125E8E3}" destId="{08D9BE4F-04A9-4A30-87E4-618254A2EAFA}" srcOrd="0" destOrd="0" presId="urn:microsoft.com/office/officeart/2005/8/layout/hierarchy2"/>
    <dgm:cxn modelId="{74B0D62B-9079-435D-944C-6346D75DE133}" type="presParOf" srcId="{08D9BE4F-04A9-4A30-87E4-618254A2EAFA}" destId="{0EF92B88-F12E-427A-8823-3520BF7C1939}" srcOrd="0" destOrd="0" presId="urn:microsoft.com/office/officeart/2005/8/layout/hierarchy2"/>
    <dgm:cxn modelId="{898A9906-6F79-4F53-A124-E9F8F672F98F}" type="presParOf" srcId="{08D9BE4F-04A9-4A30-87E4-618254A2EAFA}" destId="{11113561-BCA5-4062-84B6-29C751879DDE}" srcOrd="1" destOrd="0" presId="urn:microsoft.com/office/officeart/2005/8/layout/hierarchy2"/>
    <dgm:cxn modelId="{D9064534-006E-4E9F-B8B9-47AA41868675}" type="presParOf" srcId="{11113561-BCA5-4062-84B6-29C751879DDE}" destId="{D8C5BD6B-E7CD-4313-89F5-78552600D461}" srcOrd="0" destOrd="0" presId="urn:microsoft.com/office/officeart/2005/8/layout/hierarchy2"/>
    <dgm:cxn modelId="{161BD698-AFCB-4840-A671-0B0571B5595D}" type="presParOf" srcId="{D8C5BD6B-E7CD-4313-89F5-78552600D461}" destId="{31A3C2D7-37E0-4C57-99E9-BA4EBC2B4D09}" srcOrd="0" destOrd="0" presId="urn:microsoft.com/office/officeart/2005/8/layout/hierarchy2"/>
    <dgm:cxn modelId="{D9BE914D-002C-42AC-97CF-427201F8F49B}" type="presParOf" srcId="{11113561-BCA5-4062-84B6-29C751879DDE}" destId="{32A47730-BB61-47A5-A17F-D771AE4EF0C8}" srcOrd="1" destOrd="0" presId="urn:microsoft.com/office/officeart/2005/8/layout/hierarchy2"/>
    <dgm:cxn modelId="{D0FC20BA-4C67-47F6-A9BF-EC3ACDE63192}" type="presParOf" srcId="{32A47730-BB61-47A5-A17F-D771AE4EF0C8}" destId="{9F7B1ED3-60B0-42C9-B0E9-229E0AF2B09E}" srcOrd="0" destOrd="0" presId="urn:microsoft.com/office/officeart/2005/8/layout/hierarchy2"/>
    <dgm:cxn modelId="{F884BAEC-5326-4E0A-BC05-CC8B38DDF509}" type="presParOf" srcId="{32A47730-BB61-47A5-A17F-D771AE4EF0C8}" destId="{7A3CCF28-F758-4DAD-BBF6-469F3C6EF60A}" srcOrd="1" destOrd="0" presId="urn:microsoft.com/office/officeart/2005/8/layout/hierarchy2"/>
    <dgm:cxn modelId="{DD1144CE-718B-43C2-9F09-19267BC453D6}" type="presParOf" srcId="{7A3CCF28-F758-4DAD-BBF6-469F3C6EF60A}" destId="{90D025BE-4190-4600-9E09-F80C171572A7}" srcOrd="0" destOrd="0" presId="urn:microsoft.com/office/officeart/2005/8/layout/hierarchy2"/>
    <dgm:cxn modelId="{27776A68-D3D8-4A7A-8CFA-76F211A8E200}" type="presParOf" srcId="{90D025BE-4190-4600-9E09-F80C171572A7}" destId="{11E6DC89-B318-4A0A-A870-64BFF85AFB7E}" srcOrd="0" destOrd="0" presId="urn:microsoft.com/office/officeart/2005/8/layout/hierarchy2"/>
    <dgm:cxn modelId="{DAF23481-6ACB-484F-B733-11F0A97DE5E2}" type="presParOf" srcId="{7A3CCF28-F758-4DAD-BBF6-469F3C6EF60A}" destId="{502769EC-B54F-41DE-9AC1-F424AB0BC8C8}" srcOrd="1" destOrd="0" presId="urn:microsoft.com/office/officeart/2005/8/layout/hierarchy2"/>
    <dgm:cxn modelId="{AF88D4B3-06DC-4EDD-9F47-521E5F02BFE8}" type="presParOf" srcId="{502769EC-B54F-41DE-9AC1-F424AB0BC8C8}" destId="{D686468A-2211-47E2-A802-4096FECCE997}" srcOrd="0" destOrd="0" presId="urn:microsoft.com/office/officeart/2005/8/layout/hierarchy2"/>
    <dgm:cxn modelId="{6033929F-301B-4A60-8649-B63FF64CBB07}" type="presParOf" srcId="{502769EC-B54F-41DE-9AC1-F424AB0BC8C8}" destId="{C4D3F3F0-FF56-4F04-B149-C38B81686D70}" srcOrd="1" destOrd="0" presId="urn:microsoft.com/office/officeart/2005/8/layout/hierarchy2"/>
    <dgm:cxn modelId="{EBA7B806-1B9D-4E69-8D11-216B22F32AA0}" type="presParOf" srcId="{7A3CCF28-F758-4DAD-BBF6-469F3C6EF60A}" destId="{E2255BCF-C14D-4FBA-BA17-0182C29A7FA6}" srcOrd="2" destOrd="0" presId="urn:microsoft.com/office/officeart/2005/8/layout/hierarchy2"/>
    <dgm:cxn modelId="{CB97987F-B2DB-4518-B962-F624D07FF81D}" type="presParOf" srcId="{E2255BCF-C14D-4FBA-BA17-0182C29A7FA6}" destId="{28790EA8-4802-4CE9-9500-E1D02E18FAA1}" srcOrd="0" destOrd="0" presId="urn:microsoft.com/office/officeart/2005/8/layout/hierarchy2"/>
    <dgm:cxn modelId="{9E0A1640-0898-4E51-9003-1CCDF29C7E1E}" type="presParOf" srcId="{7A3CCF28-F758-4DAD-BBF6-469F3C6EF60A}" destId="{A058DF86-46CB-47B0-ACD5-F1EC21DC6A93}" srcOrd="3" destOrd="0" presId="urn:microsoft.com/office/officeart/2005/8/layout/hierarchy2"/>
    <dgm:cxn modelId="{ECE77F8F-B123-40BB-8EC6-3DE98979013C}" type="presParOf" srcId="{A058DF86-46CB-47B0-ACD5-F1EC21DC6A93}" destId="{097446A2-64CA-413D-902F-DFED68ADD3FC}" srcOrd="0" destOrd="0" presId="urn:microsoft.com/office/officeart/2005/8/layout/hierarchy2"/>
    <dgm:cxn modelId="{069031BC-5C65-4130-A344-77CCE4505851}" type="presParOf" srcId="{A058DF86-46CB-47B0-ACD5-F1EC21DC6A93}" destId="{5C23EA06-8F98-4F22-85FB-AD127149F79E}" srcOrd="1" destOrd="0" presId="urn:microsoft.com/office/officeart/2005/8/layout/hierarchy2"/>
    <dgm:cxn modelId="{058B3485-D7C6-4337-BB7C-A5173E36D4D3}" type="presParOf" srcId="{11113561-BCA5-4062-84B6-29C751879DDE}" destId="{E9D8B958-DAFB-43A4-AFD7-B26821D0992E}" srcOrd="2" destOrd="0" presId="urn:microsoft.com/office/officeart/2005/8/layout/hierarchy2"/>
    <dgm:cxn modelId="{288CECC0-62F9-480E-A61C-CAE7571882A5}" type="presParOf" srcId="{E9D8B958-DAFB-43A4-AFD7-B26821D0992E}" destId="{10D549E5-1E0C-4209-A90F-CF70611A61F6}" srcOrd="0" destOrd="0" presId="urn:microsoft.com/office/officeart/2005/8/layout/hierarchy2"/>
    <dgm:cxn modelId="{4F321653-5739-4078-9CF8-EA05671C42FC}" type="presParOf" srcId="{11113561-BCA5-4062-84B6-29C751879DDE}" destId="{D0ACAD2A-B05B-44C2-A893-52D4C5C3AAFB}" srcOrd="3" destOrd="0" presId="urn:microsoft.com/office/officeart/2005/8/layout/hierarchy2"/>
    <dgm:cxn modelId="{E776C8DC-8034-4B09-94D1-CC40B82E2398}" type="presParOf" srcId="{D0ACAD2A-B05B-44C2-A893-52D4C5C3AAFB}" destId="{BF93F58F-DD16-4B7F-841A-3D2113CA4C86}" srcOrd="0" destOrd="0" presId="urn:microsoft.com/office/officeart/2005/8/layout/hierarchy2"/>
    <dgm:cxn modelId="{BD1B9524-5346-4EBD-B815-10624A080E66}" type="presParOf" srcId="{D0ACAD2A-B05B-44C2-A893-52D4C5C3AAFB}" destId="{76EE4B70-98AE-41D3-AD9E-A35C4F3E7F81}" srcOrd="1" destOrd="0" presId="urn:microsoft.com/office/officeart/2005/8/layout/hierarchy2"/>
    <dgm:cxn modelId="{CA2E1109-A115-4A8D-A28B-2414A77330CE}" type="presParOf" srcId="{76EE4B70-98AE-41D3-AD9E-A35C4F3E7F81}" destId="{3F1CF53F-116D-468E-A0A1-D3277E2EA6B4}" srcOrd="0" destOrd="0" presId="urn:microsoft.com/office/officeart/2005/8/layout/hierarchy2"/>
    <dgm:cxn modelId="{0412D521-9F8B-40D6-B2A9-CE8D0732C33B}" type="presParOf" srcId="{3F1CF53F-116D-468E-A0A1-D3277E2EA6B4}" destId="{41C3F67B-695E-4D3B-A623-39ED604A9FC3}" srcOrd="0" destOrd="0" presId="urn:microsoft.com/office/officeart/2005/8/layout/hierarchy2"/>
    <dgm:cxn modelId="{1A0F2B49-7F0C-4E7D-B9D1-ABC66E673030}" type="presParOf" srcId="{76EE4B70-98AE-41D3-AD9E-A35C4F3E7F81}" destId="{B3A8E747-DF93-473D-8514-32E83D4D3E9E}" srcOrd="1" destOrd="0" presId="urn:microsoft.com/office/officeart/2005/8/layout/hierarchy2"/>
    <dgm:cxn modelId="{380B3398-C7FC-4377-A2E2-11C533486CEF}" type="presParOf" srcId="{B3A8E747-DF93-473D-8514-32E83D4D3E9E}" destId="{D6B02C0E-6DAE-4AEF-B84B-B0EA6B66C3A3}" srcOrd="0" destOrd="0" presId="urn:microsoft.com/office/officeart/2005/8/layout/hierarchy2"/>
    <dgm:cxn modelId="{E5FF5449-F440-4A35-9BD1-E21BA6475834}" type="presParOf" srcId="{B3A8E747-DF93-473D-8514-32E83D4D3E9E}" destId="{C5E73B6B-9F8B-4862-9835-0A8B6970F6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FE7E56-3082-49A2-8ABC-C96114778C6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it-IT"/>
        </a:p>
      </dgm:t>
    </dgm:pt>
    <dgm:pt modelId="{CB364FFD-E69D-42F0-A49A-FDA8FDC9B2A1}">
      <dgm:prSet phldrT="[Testo]" custT="1"/>
      <dgm:spPr/>
      <dgm:t>
        <a:bodyPr/>
        <a:lstStyle/>
        <a:p>
          <a:r>
            <a:rPr lang="it-IT" sz="5500" b="1" i="1" dirty="0" smtClean="0">
              <a:ln w="10541" cmpd="sng">
                <a:solidFill>
                  <a:schemeClr val="accent1">
                    <a:shade val="88000"/>
                    <a:satMod val="110000"/>
                  </a:schemeClr>
                </a:solidFill>
                <a:prstDash val="solid"/>
              </a:ln>
              <a:sym typeface="Symbol"/>
            </a:rPr>
            <a:t>a</a:t>
          </a:r>
          <a:r>
            <a:rPr lang="it-IT" sz="5500" b="1" cap="none" spc="0" dirty="0" smtClean="0">
              <a:ln w="10541" cmpd="sng">
                <a:solidFill>
                  <a:schemeClr val="accent1">
                    <a:shade val="88000"/>
                    <a:satMod val="110000"/>
                  </a:schemeClr>
                </a:solidFill>
                <a:prstDash val="solid"/>
              </a:ln>
              <a:effectLst/>
              <a:sym typeface="Symbol"/>
            </a:rPr>
            <a:t> </a:t>
          </a:r>
          <a:endParaRPr lang="it-IT" sz="5500" dirty="0"/>
        </a:p>
      </dgm:t>
    </dgm:pt>
    <dgm:pt modelId="{EF7FCA71-6333-4750-95BF-04962FECF86B}" type="parTrans" cxnId="{B3023287-FD5A-40A2-81F1-A85AC721E1BD}">
      <dgm:prSet/>
      <dgm:spPr/>
      <dgm:t>
        <a:bodyPr/>
        <a:lstStyle/>
        <a:p>
          <a:endParaRPr lang="it-IT"/>
        </a:p>
      </dgm:t>
    </dgm:pt>
    <dgm:pt modelId="{D101758C-FB25-472E-BB62-52706E8C0ADA}" type="sibTrans" cxnId="{B3023287-FD5A-40A2-81F1-A85AC721E1BD}">
      <dgm:prSet/>
      <dgm:spPr/>
      <dgm:t>
        <a:bodyPr/>
        <a:lstStyle/>
        <a:p>
          <a:endParaRPr lang="it-IT"/>
        </a:p>
      </dgm:t>
    </dgm:pt>
    <dgm:pt modelId="{830CBD90-B93B-49FF-8F92-C8D149934CA7}">
      <dgm:prSet phldrT="[Testo]" custT="1"/>
      <dgm:spPr/>
      <dgm:t>
        <a:bodyPr/>
        <a:lstStyle/>
        <a:p>
          <a:r>
            <a:rPr lang="it-IT" sz="5500" b="1" i="1" cap="none" spc="0" dirty="0" smtClean="0">
              <a:ln w="10541" cmpd="sng">
                <a:solidFill>
                  <a:schemeClr val="accent1">
                    <a:shade val="88000"/>
                    <a:satMod val="110000"/>
                  </a:schemeClr>
                </a:solidFill>
                <a:prstDash val="solid"/>
              </a:ln>
              <a:effectLst/>
              <a:sym typeface="Symbol"/>
            </a:rPr>
            <a:t>b</a:t>
          </a:r>
          <a:r>
            <a:rPr lang="it-IT" sz="5500" b="1" dirty="0" smtClean="0">
              <a:ln w="10541" cmpd="sng">
                <a:solidFill>
                  <a:schemeClr val="accent1">
                    <a:shade val="88000"/>
                    <a:satMod val="110000"/>
                  </a:schemeClr>
                </a:solidFill>
                <a:prstDash val="solid"/>
              </a:ln>
              <a:sym typeface="Symbol"/>
            </a:rPr>
            <a:t> </a:t>
          </a:r>
          <a:endParaRPr lang="it-IT" sz="5500" dirty="0"/>
        </a:p>
      </dgm:t>
    </dgm:pt>
    <dgm:pt modelId="{B447CE47-4682-44D8-AEFE-F83575789F18}" type="parTrans" cxnId="{33282D80-C7F4-4236-B917-2BDF7A28BAE3}">
      <dgm:prSet/>
      <dgm:spPr/>
      <dgm:t>
        <a:bodyPr/>
        <a:lstStyle/>
        <a:p>
          <a:endParaRPr lang="it-IT"/>
        </a:p>
      </dgm:t>
    </dgm:pt>
    <dgm:pt modelId="{00A6D371-44B9-4965-8F04-854C8324E980}" type="sibTrans" cxnId="{33282D80-C7F4-4236-B917-2BDF7A28BAE3}">
      <dgm:prSet/>
      <dgm:spPr/>
      <dgm:t>
        <a:bodyPr/>
        <a:lstStyle/>
        <a:p>
          <a:endParaRPr lang="it-IT"/>
        </a:p>
      </dgm:t>
    </dgm:pt>
    <dgm:pt modelId="{E1E42F7D-4DC8-49B9-83D9-232DD6C20A7E}">
      <dgm:prSet phldrT="[Testo]" custT="1"/>
      <dgm:spPr/>
      <dgm:t>
        <a:bodyPr/>
        <a:lstStyle/>
        <a:p>
          <a:r>
            <a:rPr lang="it-IT" sz="5500" b="1" i="1" dirty="0" smtClean="0">
              <a:ln w="10541" cmpd="sng">
                <a:solidFill>
                  <a:schemeClr val="accent1">
                    <a:shade val="88000"/>
                    <a:satMod val="110000"/>
                  </a:schemeClr>
                </a:solidFill>
                <a:prstDash val="solid"/>
              </a:ln>
              <a:sym typeface="Symbol"/>
            </a:rPr>
            <a:t>c</a:t>
          </a:r>
          <a:r>
            <a:rPr lang="it-IT" sz="55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a:t>
          </a:r>
          <a:endParaRPr lang="it-IT" sz="5500" dirty="0"/>
        </a:p>
      </dgm:t>
    </dgm:pt>
    <dgm:pt modelId="{4FBF8680-FA85-4066-B1A7-0FB5F14EA4CD}" type="parTrans" cxnId="{BBC2B26F-FD3A-429C-BCC4-3A0D8F8A53D5}">
      <dgm:prSet/>
      <dgm:spPr/>
      <dgm:t>
        <a:bodyPr/>
        <a:lstStyle/>
        <a:p>
          <a:endParaRPr lang="it-IT"/>
        </a:p>
      </dgm:t>
    </dgm:pt>
    <dgm:pt modelId="{7310C181-5EEB-46B9-93BC-E4DC3A269313}" type="sibTrans" cxnId="{BBC2B26F-FD3A-429C-BCC4-3A0D8F8A53D5}">
      <dgm:prSet/>
      <dgm:spPr/>
      <dgm:t>
        <a:bodyPr/>
        <a:lstStyle/>
        <a:p>
          <a:endParaRPr lang="it-IT"/>
        </a:p>
      </dgm:t>
    </dgm:pt>
    <dgm:pt modelId="{F931B6B6-58DE-4177-9A24-E3044230B2C8}" type="pres">
      <dgm:prSet presAssocID="{4BFE7E56-3082-49A2-8ABC-C96114778C69}" presName="cycle" presStyleCnt="0">
        <dgm:presLayoutVars>
          <dgm:dir/>
          <dgm:resizeHandles val="exact"/>
        </dgm:presLayoutVars>
      </dgm:prSet>
      <dgm:spPr/>
      <dgm:t>
        <a:bodyPr/>
        <a:lstStyle/>
        <a:p>
          <a:endParaRPr lang="it-IT"/>
        </a:p>
      </dgm:t>
    </dgm:pt>
    <dgm:pt modelId="{2D0C70A8-D6D6-4FB4-BAF0-57BE3CCC9B32}" type="pres">
      <dgm:prSet presAssocID="{CB364FFD-E69D-42F0-A49A-FDA8FDC9B2A1}" presName="dummy" presStyleCnt="0"/>
      <dgm:spPr/>
    </dgm:pt>
    <dgm:pt modelId="{DC46DE68-54C1-448A-8069-550E58B00A97}" type="pres">
      <dgm:prSet presAssocID="{CB364FFD-E69D-42F0-A49A-FDA8FDC9B2A1}" presName="node" presStyleLbl="revTx" presStyleIdx="0" presStyleCnt="3">
        <dgm:presLayoutVars>
          <dgm:bulletEnabled val="1"/>
        </dgm:presLayoutVars>
      </dgm:prSet>
      <dgm:spPr/>
      <dgm:t>
        <a:bodyPr/>
        <a:lstStyle/>
        <a:p>
          <a:endParaRPr lang="it-IT"/>
        </a:p>
      </dgm:t>
    </dgm:pt>
    <dgm:pt modelId="{502B54E8-4212-4A19-8BA2-B69DCC0133D6}" type="pres">
      <dgm:prSet presAssocID="{D101758C-FB25-472E-BB62-52706E8C0ADA}" presName="sibTrans" presStyleLbl="node1" presStyleIdx="0" presStyleCnt="3"/>
      <dgm:spPr/>
      <dgm:t>
        <a:bodyPr/>
        <a:lstStyle/>
        <a:p>
          <a:endParaRPr lang="it-IT"/>
        </a:p>
      </dgm:t>
    </dgm:pt>
    <dgm:pt modelId="{B7E011D1-178D-451D-A8C6-9D95C2CC8B2A}" type="pres">
      <dgm:prSet presAssocID="{830CBD90-B93B-49FF-8F92-C8D149934CA7}" presName="dummy" presStyleCnt="0"/>
      <dgm:spPr/>
    </dgm:pt>
    <dgm:pt modelId="{65D273FC-E040-4C90-980B-C535DC483CE7}" type="pres">
      <dgm:prSet presAssocID="{830CBD90-B93B-49FF-8F92-C8D149934CA7}" presName="node" presStyleLbl="revTx" presStyleIdx="1" presStyleCnt="3">
        <dgm:presLayoutVars>
          <dgm:bulletEnabled val="1"/>
        </dgm:presLayoutVars>
      </dgm:prSet>
      <dgm:spPr/>
      <dgm:t>
        <a:bodyPr/>
        <a:lstStyle/>
        <a:p>
          <a:endParaRPr lang="it-IT"/>
        </a:p>
      </dgm:t>
    </dgm:pt>
    <dgm:pt modelId="{A804198D-4DCF-4C29-90EA-1CFA9A2D5953}" type="pres">
      <dgm:prSet presAssocID="{00A6D371-44B9-4965-8F04-854C8324E980}" presName="sibTrans" presStyleLbl="node1" presStyleIdx="1" presStyleCnt="3"/>
      <dgm:spPr/>
      <dgm:t>
        <a:bodyPr/>
        <a:lstStyle/>
        <a:p>
          <a:endParaRPr lang="it-IT"/>
        </a:p>
      </dgm:t>
    </dgm:pt>
    <dgm:pt modelId="{6777B3FB-0485-4DA9-8845-45B5DB1D4670}" type="pres">
      <dgm:prSet presAssocID="{E1E42F7D-4DC8-49B9-83D9-232DD6C20A7E}" presName="dummy" presStyleCnt="0"/>
      <dgm:spPr/>
    </dgm:pt>
    <dgm:pt modelId="{FCE25AFE-7285-4EFA-90B6-AE3D6E9239E1}" type="pres">
      <dgm:prSet presAssocID="{E1E42F7D-4DC8-49B9-83D9-232DD6C20A7E}" presName="node" presStyleLbl="revTx" presStyleIdx="2" presStyleCnt="3">
        <dgm:presLayoutVars>
          <dgm:bulletEnabled val="1"/>
        </dgm:presLayoutVars>
      </dgm:prSet>
      <dgm:spPr/>
      <dgm:t>
        <a:bodyPr/>
        <a:lstStyle/>
        <a:p>
          <a:endParaRPr lang="it-IT"/>
        </a:p>
      </dgm:t>
    </dgm:pt>
    <dgm:pt modelId="{B96503D5-A01A-461F-A995-F7741B58658D}" type="pres">
      <dgm:prSet presAssocID="{7310C181-5EEB-46B9-93BC-E4DC3A269313}" presName="sibTrans" presStyleLbl="node1" presStyleIdx="2" presStyleCnt="3"/>
      <dgm:spPr/>
      <dgm:t>
        <a:bodyPr/>
        <a:lstStyle/>
        <a:p>
          <a:endParaRPr lang="it-IT"/>
        </a:p>
      </dgm:t>
    </dgm:pt>
  </dgm:ptLst>
  <dgm:cxnLst>
    <dgm:cxn modelId="{33282D80-C7F4-4236-B917-2BDF7A28BAE3}" srcId="{4BFE7E56-3082-49A2-8ABC-C96114778C69}" destId="{830CBD90-B93B-49FF-8F92-C8D149934CA7}" srcOrd="1" destOrd="0" parTransId="{B447CE47-4682-44D8-AEFE-F83575789F18}" sibTransId="{00A6D371-44B9-4965-8F04-854C8324E980}"/>
    <dgm:cxn modelId="{533CA6CB-B47E-40F7-8B72-557FD5CB9AA7}" type="presOf" srcId="{CB364FFD-E69D-42F0-A49A-FDA8FDC9B2A1}" destId="{DC46DE68-54C1-448A-8069-550E58B00A97}" srcOrd="0" destOrd="0" presId="urn:microsoft.com/office/officeart/2005/8/layout/cycle1"/>
    <dgm:cxn modelId="{5C9241A6-82CD-4189-9D81-755142998922}" type="presOf" srcId="{D101758C-FB25-472E-BB62-52706E8C0ADA}" destId="{502B54E8-4212-4A19-8BA2-B69DCC0133D6}" srcOrd="0" destOrd="0" presId="urn:microsoft.com/office/officeart/2005/8/layout/cycle1"/>
    <dgm:cxn modelId="{6115C039-CA40-4C05-B4B7-AF3DBA213D0C}" type="presOf" srcId="{E1E42F7D-4DC8-49B9-83D9-232DD6C20A7E}" destId="{FCE25AFE-7285-4EFA-90B6-AE3D6E9239E1}" srcOrd="0" destOrd="0" presId="urn:microsoft.com/office/officeart/2005/8/layout/cycle1"/>
    <dgm:cxn modelId="{E07D76A6-75DA-46B6-AC3E-33E3DB1F5A60}" type="presOf" srcId="{4BFE7E56-3082-49A2-8ABC-C96114778C69}" destId="{F931B6B6-58DE-4177-9A24-E3044230B2C8}" srcOrd="0" destOrd="0" presId="urn:microsoft.com/office/officeart/2005/8/layout/cycle1"/>
    <dgm:cxn modelId="{BBC2B26F-FD3A-429C-BCC4-3A0D8F8A53D5}" srcId="{4BFE7E56-3082-49A2-8ABC-C96114778C69}" destId="{E1E42F7D-4DC8-49B9-83D9-232DD6C20A7E}" srcOrd="2" destOrd="0" parTransId="{4FBF8680-FA85-4066-B1A7-0FB5F14EA4CD}" sibTransId="{7310C181-5EEB-46B9-93BC-E4DC3A269313}"/>
    <dgm:cxn modelId="{CF1F0BA0-2A31-40DE-926E-090155A33E9E}" type="presOf" srcId="{00A6D371-44B9-4965-8F04-854C8324E980}" destId="{A804198D-4DCF-4C29-90EA-1CFA9A2D5953}" srcOrd="0" destOrd="0" presId="urn:microsoft.com/office/officeart/2005/8/layout/cycle1"/>
    <dgm:cxn modelId="{B3023287-FD5A-40A2-81F1-A85AC721E1BD}" srcId="{4BFE7E56-3082-49A2-8ABC-C96114778C69}" destId="{CB364FFD-E69D-42F0-A49A-FDA8FDC9B2A1}" srcOrd="0" destOrd="0" parTransId="{EF7FCA71-6333-4750-95BF-04962FECF86B}" sibTransId="{D101758C-FB25-472E-BB62-52706E8C0ADA}"/>
    <dgm:cxn modelId="{DA5798E3-0B9D-4988-86D7-8F09DBA354C6}" type="presOf" srcId="{7310C181-5EEB-46B9-93BC-E4DC3A269313}" destId="{B96503D5-A01A-461F-A995-F7741B58658D}" srcOrd="0" destOrd="0" presId="urn:microsoft.com/office/officeart/2005/8/layout/cycle1"/>
    <dgm:cxn modelId="{6B3B196A-CB3A-4E94-8709-A7A99D27C0BF}" type="presOf" srcId="{830CBD90-B93B-49FF-8F92-C8D149934CA7}" destId="{65D273FC-E040-4C90-980B-C535DC483CE7}" srcOrd="0" destOrd="0" presId="urn:microsoft.com/office/officeart/2005/8/layout/cycle1"/>
    <dgm:cxn modelId="{56631D7A-A640-4B5A-9C4D-F69B9D763FF2}" type="presParOf" srcId="{F931B6B6-58DE-4177-9A24-E3044230B2C8}" destId="{2D0C70A8-D6D6-4FB4-BAF0-57BE3CCC9B32}" srcOrd="0" destOrd="0" presId="urn:microsoft.com/office/officeart/2005/8/layout/cycle1"/>
    <dgm:cxn modelId="{A9C887F7-9FF1-4BA2-8FFD-000B7737C6CE}" type="presParOf" srcId="{F931B6B6-58DE-4177-9A24-E3044230B2C8}" destId="{DC46DE68-54C1-448A-8069-550E58B00A97}" srcOrd="1" destOrd="0" presId="urn:microsoft.com/office/officeart/2005/8/layout/cycle1"/>
    <dgm:cxn modelId="{39157FF0-780E-4621-9A6E-E3EA7F315B2F}" type="presParOf" srcId="{F931B6B6-58DE-4177-9A24-E3044230B2C8}" destId="{502B54E8-4212-4A19-8BA2-B69DCC0133D6}" srcOrd="2" destOrd="0" presId="urn:microsoft.com/office/officeart/2005/8/layout/cycle1"/>
    <dgm:cxn modelId="{FE305124-1851-4FF0-A7AB-F845142B23C5}" type="presParOf" srcId="{F931B6B6-58DE-4177-9A24-E3044230B2C8}" destId="{B7E011D1-178D-451D-A8C6-9D95C2CC8B2A}" srcOrd="3" destOrd="0" presId="urn:microsoft.com/office/officeart/2005/8/layout/cycle1"/>
    <dgm:cxn modelId="{771AD3A2-F22C-4F43-BD76-39D7A1785AE0}" type="presParOf" srcId="{F931B6B6-58DE-4177-9A24-E3044230B2C8}" destId="{65D273FC-E040-4C90-980B-C535DC483CE7}" srcOrd="4" destOrd="0" presId="urn:microsoft.com/office/officeart/2005/8/layout/cycle1"/>
    <dgm:cxn modelId="{8FCA6309-BEE5-4177-8FA7-492B1919E9D6}" type="presParOf" srcId="{F931B6B6-58DE-4177-9A24-E3044230B2C8}" destId="{A804198D-4DCF-4C29-90EA-1CFA9A2D5953}" srcOrd="5" destOrd="0" presId="urn:microsoft.com/office/officeart/2005/8/layout/cycle1"/>
    <dgm:cxn modelId="{6F1FD639-6C4A-44C3-ADE5-FF3F8135F244}" type="presParOf" srcId="{F931B6B6-58DE-4177-9A24-E3044230B2C8}" destId="{6777B3FB-0485-4DA9-8845-45B5DB1D4670}" srcOrd="6" destOrd="0" presId="urn:microsoft.com/office/officeart/2005/8/layout/cycle1"/>
    <dgm:cxn modelId="{05A348BC-ECB6-4545-93F0-0EAA2D29177B}" type="presParOf" srcId="{F931B6B6-58DE-4177-9A24-E3044230B2C8}" destId="{FCE25AFE-7285-4EFA-90B6-AE3D6E9239E1}" srcOrd="7" destOrd="0" presId="urn:microsoft.com/office/officeart/2005/8/layout/cycle1"/>
    <dgm:cxn modelId="{07D9BE7F-6E50-4AB1-BA9C-FE7BD9E394AF}" type="presParOf" srcId="{F931B6B6-58DE-4177-9A24-E3044230B2C8}" destId="{B96503D5-A01A-461F-A995-F7741B58658D}"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44C4C6-D03E-46C2-9FFD-5E55E4CB2862}" type="doc">
      <dgm:prSet loTypeId="urn:microsoft.com/office/officeart/2005/8/layout/hierarchy2" loCatId="hierarchy" qsTypeId="urn:microsoft.com/office/officeart/2005/8/quickstyle/3d6" qsCatId="3D" csTypeId="urn:microsoft.com/office/officeart/2005/8/colors/accent1_2" csCatId="accent1" phldr="1"/>
      <dgm:spPr/>
      <dgm:t>
        <a:bodyPr/>
        <a:lstStyle/>
        <a:p>
          <a:endParaRPr lang="it-IT"/>
        </a:p>
      </dgm:t>
    </dgm:pt>
    <dgm:pt modelId="{004A738E-0948-4489-A48D-238FF53D71C1}">
      <dgm:prSet phldrT="[Testo]"/>
      <dgm:spPr/>
      <dgm:t>
        <a:bodyPr/>
        <a:lstStyle/>
        <a:p>
          <a:r>
            <a:rPr lang="it-IT" dirty="0" smtClean="0"/>
            <a:t>Ricerca di una base ontologica</a:t>
          </a:r>
          <a:endParaRPr lang="it-IT" dirty="0"/>
        </a:p>
      </dgm:t>
    </dgm:pt>
    <dgm:pt modelId="{86A84F27-E25E-4E02-83AB-99FDE0B00A2D}" type="parTrans" cxnId="{B9BA8536-57C7-446A-9160-5EE079EF0B37}">
      <dgm:prSet/>
      <dgm:spPr/>
      <dgm:t>
        <a:bodyPr/>
        <a:lstStyle/>
        <a:p>
          <a:endParaRPr lang="it-IT"/>
        </a:p>
      </dgm:t>
    </dgm:pt>
    <dgm:pt modelId="{569B88E3-0900-4EEB-8857-9C9976E38879}" type="sibTrans" cxnId="{B9BA8536-57C7-446A-9160-5EE079EF0B37}">
      <dgm:prSet/>
      <dgm:spPr/>
      <dgm:t>
        <a:bodyPr/>
        <a:lstStyle/>
        <a:p>
          <a:endParaRPr lang="it-IT"/>
        </a:p>
      </dgm:t>
    </dgm:pt>
    <dgm:pt modelId="{FCAD4627-2FA1-46F2-B268-FA747A083CAC}">
      <dgm:prSet phldrT="[Testo]"/>
      <dgm:spPr/>
      <dgm:t>
        <a:bodyPr/>
        <a:lstStyle/>
        <a:p>
          <a:r>
            <a:rPr lang="it-IT" dirty="0" smtClean="0"/>
            <a:t>Dipendenza ‘verticale’</a:t>
          </a:r>
          <a:endParaRPr lang="it-IT" dirty="0"/>
        </a:p>
      </dgm:t>
    </dgm:pt>
    <dgm:pt modelId="{3BBDB195-EB83-4F59-A795-9A5EBD8D3AD7}" type="parTrans" cxnId="{6D0577E2-90D1-4B89-9E73-AB634338EE6A}">
      <dgm:prSet/>
      <dgm:spPr/>
      <dgm:t>
        <a:bodyPr/>
        <a:lstStyle/>
        <a:p>
          <a:endParaRPr lang="it-IT"/>
        </a:p>
      </dgm:t>
    </dgm:pt>
    <dgm:pt modelId="{D2A9089F-2E7A-44C1-9E1E-782BC3428F93}" type="sibTrans" cxnId="{6D0577E2-90D1-4B89-9E73-AB634338EE6A}">
      <dgm:prSet/>
      <dgm:spPr/>
      <dgm:t>
        <a:bodyPr/>
        <a:lstStyle/>
        <a:p>
          <a:endParaRPr lang="it-IT"/>
        </a:p>
      </dgm:t>
    </dgm:pt>
    <dgm:pt modelId="{CC0F995B-939E-4FC8-916B-B9EB9AD6076D}">
      <dgm:prSet phldrT="[Testo]"/>
      <dgm:spPr/>
      <dgm:t>
        <a:bodyPr/>
        <a:lstStyle/>
        <a:p>
          <a:r>
            <a:rPr lang="it-IT" dirty="0" err="1" smtClean="0"/>
            <a:t>Fondazionalismo</a:t>
          </a:r>
          <a:endParaRPr lang="it-IT" dirty="0"/>
        </a:p>
      </dgm:t>
    </dgm:pt>
    <dgm:pt modelId="{A147510D-F941-4974-BCC0-EC0D2676CF82}" type="parTrans" cxnId="{BF99E73F-FCE6-45F7-B28B-9150DEC1217A}">
      <dgm:prSet/>
      <dgm:spPr/>
      <dgm:t>
        <a:bodyPr/>
        <a:lstStyle/>
        <a:p>
          <a:endParaRPr lang="it-IT"/>
        </a:p>
      </dgm:t>
    </dgm:pt>
    <dgm:pt modelId="{C2DEA8A6-3C30-4831-A07D-5735B473A52B}" type="sibTrans" cxnId="{BF99E73F-FCE6-45F7-B28B-9150DEC1217A}">
      <dgm:prSet/>
      <dgm:spPr/>
      <dgm:t>
        <a:bodyPr/>
        <a:lstStyle/>
        <a:p>
          <a:endParaRPr lang="it-IT"/>
        </a:p>
      </dgm:t>
    </dgm:pt>
    <dgm:pt modelId="{0479F7EA-2EC5-4D81-9321-6FB0F191F800}">
      <dgm:prSet phldrT="[Testo]"/>
      <dgm:spPr/>
      <dgm:t>
        <a:bodyPr/>
        <a:lstStyle/>
        <a:p>
          <a:r>
            <a:rPr lang="it-IT" dirty="0" err="1" smtClean="0"/>
            <a:t>Infinitismo</a:t>
          </a:r>
          <a:endParaRPr lang="it-IT" dirty="0"/>
        </a:p>
      </dgm:t>
    </dgm:pt>
    <dgm:pt modelId="{C0DBDBF8-AA4D-49B1-B0F1-806FE9F448F4}" type="parTrans" cxnId="{9F469833-C789-4410-96B2-32C8F60CD536}">
      <dgm:prSet/>
      <dgm:spPr/>
      <dgm:t>
        <a:bodyPr/>
        <a:lstStyle/>
        <a:p>
          <a:endParaRPr lang="it-IT"/>
        </a:p>
      </dgm:t>
    </dgm:pt>
    <dgm:pt modelId="{F25159E1-8495-45A8-B408-9E83FF5A88B1}" type="sibTrans" cxnId="{9F469833-C789-4410-96B2-32C8F60CD536}">
      <dgm:prSet/>
      <dgm:spPr/>
      <dgm:t>
        <a:bodyPr/>
        <a:lstStyle/>
        <a:p>
          <a:endParaRPr lang="it-IT"/>
        </a:p>
      </dgm:t>
    </dgm:pt>
    <dgm:pt modelId="{4477003C-F968-47B4-B781-DB0B5479D250}">
      <dgm:prSet phldrT="[Testo]"/>
      <dgm:spPr/>
      <dgm:t>
        <a:bodyPr/>
        <a:lstStyle/>
        <a:p>
          <a:r>
            <a:rPr lang="it-IT" dirty="0" smtClean="0"/>
            <a:t>Dipendenza ‘orizzontale’</a:t>
          </a:r>
          <a:endParaRPr lang="it-IT" dirty="0"/>
        </a:p>
      </dgm:t>
    </dgm:pt>
    <dgm:pt modelId="{ED50CEED-156A-4064-9584-12114E9A9247}" type="parTrans" cxnId="{6089F12F-E47F-4B5C-93F2-BCAAA6186931}">
      <dgm:prSet/>
      <dgm:spPr/>
      <dgm:t>
        <a:bodyPr/>
        <a:lstStyle/>
        <a:p>
          <a:endParaRPr lang="it-IT"/>
        </a:p>
      </dgm:t>
    </dgm:pt>
    <dgm:pt modelId="{23704BDF-0723-4772-9F38-A35F62318E69}" type="sibTrans" cxnId="{6089F12F-E47F-4B5C-93F2-BCAAA6186931}">
      <dgm:prSet/>
      <dgm:spPr/>
      <dgm:t>
        <a:bodyPr/>
        <a:lstStyle/>
        <a:p>
          <a:endParaRPr lang="it-IT"/>
        </a:p>
      </dgm:t>
    </dgm:pt>
    <dgm:pt modelId="{8A6D257E-BF16-4481-BF62-FD63322FDCE7}">
      <dgm:prSet phldrT="[Testo]"/>
      <dgm:spPr/>
      <dgm:t>
        <a:bodyPr/>
        <a:lstStyle/>
        <a:p>
          <a:r>
            <a:rPr lang="it-IT" dirty="0" err="1" smtClean="0"/>
            <a:t>Coerentismo</a:t>
          </a:r>
          <a:endParaRPr lang="it-IT" dirty="0"/>
        </a:p>
      </dgm:t>
    </dgm:pt>
    <dgm:pt modelId="{BA14B910-5E9C-49F1-865E-756822675E80}" type="parTrans" cxnId="{60462A91-8D5B-47DA-A9DA-83A4B480AD7E}">
      <dgm:prSet/>
      <dgm:spPr/>
      <dgm:t>
        <a:bodyPr/>
        <a:lstStyle/>
        <a:p>
          <a:endParaRPr lang="it-IT"/>
        </a:p>
      </dgm:t>
    </dgm:pt>
    <dgm:pt modelId="{BF846576-EAE7-4567-8B7B-711ECA3A5AA6}" type="sibTrans" cxnId="{60462A91-8D5B-47DA-A9DA-83A4B480AD7E}">
      <dgm:prSet/>
      <dgm:spPr/>
      <dgm:t>
        <a:bodyPr/>
        <a:lstStyle/>
        <a:p>
          <a:endParaRPr lang="it-IT"/>
        </a:p>
      </dgm:t>
    </dgm:pt>
    <dgm:pt modelId="{22CF73B2-02D0-49D6-AE3F-297AD125E8E3}" type="pres">
      <dgm:prSet presAssocID="{B644C4C6-D03E-46C2-9FFD-5E55E4CB2862}" presName="diagram" presStyleCnt="0">
        <dgm:presLayoutVars>
          <dgm:chPref val="1"/>
          <dgm:dir/>
          <dgm:animOne val="branch"/>
          <dgm:animLvl val="lvl"/>
          <dgm:resizeHandles val="exact"/>
        </dgm:presLayoutVars>
      </dgm:prSet>
      <dgm:spPr/>
      <dgm:t>
        <a:bodyPr/>
        <a:lstStyle/>
        <a:p>
          <a:endParaRPr lang="it-IT"/>
        </a:p>
      </dgm:t>
    </dgm:pt>
    <dgm:pt modelId="{08D9BE4F-04A9-4A30-87E4-618254A2EAFA}" type="pres">
      <dgm:prSet presAssocID="{004A738E-0948-4489-A48D-238FF53D71C1}" presName="root1" presStyleCnt="0"/>
      <dgm:spPr/>
    </dgm:pt>
    <dgm:pt modelId="{0EF92B88-F12E-427A-8823-3520BF7C1939}" type="pres">
      <dgm:prSet presAssocID="{004A738E-0948-4489-A48D-238FF53D71C1}" presName="LevelOneTextNode" presStyleLbl="node0" presStyleIdx="0" presStyleCnt="1">
        <dgm:presLayoutVars>
          <dgm:chPref val="3"/>
        </dgm:presLayoutVars>
      </dgm:prSet>
      <dgm:spPr/>
      <dgm:t>
        <a:bodyPr/>
        <a:lstStyle/>
        <a:p>
          <a:endParaRPr lang="it-IT"/>
        </a:p>
      </dgm:t>
    </dgm:pt>
    <dgm:pt modelId="{11113561-BCA5-4062-84B6-29C751879DDE}" type="pres">
      <dgm:prSet presAssocID="{004A738E-0948-4489-A48D-238FF53D71C1}" presName="level2hierChild" presStyleCnt="0"/>
      <dgm:spPr/>
    </dgm:pt>
    <dgm:pt modelId="{D8C5BD6B-E7CD-4313-89F5-78552600D461}" type="pres">
      <dgm:prSet presAssocID="{3BBDB195-EB83-4F59-A795-9A5EBD8D3AD7}" presName="conn2-1" presStyleLbl="parChTrans1D2" presStyleIdx="0" presStyleCnt="2"/>
      <dgm:spPr/>
      <dgm:t>
        <a:bodyPr/>
        <a:lstStyle/>
        <a:p>
          <a:endParaRPr lang="it-IT"/>
        </a:p>
      </dgm:t>
    </dgm:pt>
    <dgm:pt modelId="{31A3C2D7-37E0-4C57-99E9-BA4EBC2B4D09}" type="pres">
      <dgm:prSet presAssocID="{3BBDB195-EB83-4F59-A795-9A5EBD8D3AD7}" presName="connTx" presStyleLbl="parChTrans1D2" presStyleIdx="0" presStyleCnt="2"/>
      <dgm:spPr/>
      <dgm:t>
        <a:bodyPr/>
        <a:lstStyle/>
        <a:p>
          <a:endParaRPr lang="it-IT"/>
        </a:p>
      </dgm:t>
    </dgm:pt>
    <dgm:pt modelId="{32A47730-BB61-47A5-A17F-D771AE4EF0C8}" type="pres">
      <dgm:prSet presAssocID="{FCAD4627-2FA1-46F2-B268-FA747A083CAC}" presName="root2" presStyleCnt="0"/>
      <dgm:spPr/>
    </dgm:pt>
    <dgm:pt modelId="{9F7B1ED3-60B0-42C9-B0E9-229E0AF2B09E}" type="pres">
      <dgm:prSet presAssocID="{FCAD4627-2FA1-46F2-B268-FA747A083CAC}" presName="LevelTwoTextNode" presStyleLbl="node2" presStyleIdx="0" presStyleCnt="2">
        <dgm:presLayoutVars>
          <dgm:chPref val="3"/>
        </dgm:presLayoutVars>
      </dgm:prSet>
      <dgm:spPr/>
      <dgm:t>
        <a:bodyPr/>
        <a:lstStyle/>
        <a:p>
          <a:endParaRPr lang="it-IT"/>
        </a:p>
      </dgm:t>
    </dgm:pt>
    <dgm:pt modelId="{7A3CCF28-F758-4DAD-BBF6-469F3C6EF60A}" type="pres">
      <dgm:prSet presAssocID="{FCAD4627-2FA1-46F2-B268-FA747A083CAC}" presName="level3hierChild" presStyleCnt="0"/>
      <dgm:spPr/>
    </dgm:pt>
    <dgm:pt modelId="{90D025BE-4190-4600-9E09-F80C171572A7}" type="pres">
      <dgm:prSet presAssocID="{A147510D-F941-4974-BCC0-EC0D2676CF82}" presName="conn2-1" presStyleLbl="parChTrans1D3" presStyleIdx="0" presStyleCnt="3"/>
      <dgm:spPr/>
      <dgm:t>
        <a:bodyPr/>
        <a:lstStyle/>
        <a:p>
          <a:endParaRPr lang="it-IT"/>
        </a:p>
      </dgm:t>
    </dgm:pt>
    <dgm:pt modelId="{11E6DC89-B318-4A0A-A870-64BFF85AFB7E}" type="pres">
      <dgm:prSet presAssocID="{A147510D-F941-4974-BCC0-EC0D2676CF82}" presName="connTx" presStyleLbl="parChTrans1D3" presStyleIdx="0" presStyleCnt="3"/>
      <dgm:spPr/>
      <dgm:t>
        <a:bodyPr/>
        <a:lstStyle/>
        <a:p>
          <a:endParaRPr lang="it-IT"/>
        </a:p>
      </dgm:t>
    </dgm:pt>
    <dgm:pt modelId="{502769EC-B54F-41DE-9AC1-F424AB0BC8C8}" type="pres">
      <dgm:prSet presAssocID="{CC0F995B-939E-4FC8-916B-B9EB9AD6076D}" presName="root2" presStyleCnt="0"/>
      <dgm:spPr/>
    </dgm:pt>
    <dgm:pt modelId="{D686468A-2211-47E2-A802-4096FECCE997}" type="pres">
      <dgm:prSet presAssocID="{CC0F995B-939E-4FC8-916B-B9EB9AD6076D}" presName="LevelTwoTextNode" presStyleLbl="node3" presStyleIdx="0" presStyleCnt="3">
        <dgm:presLayoutVars>
          <dgm:chPref val="3"/>
        </dgm:presLayoutVars>
      </dgm:prSet>
      <dgm:spPr/>
      <dgm:t>
        <a:bodyPr/>
        <a:lstStyle/>
        <a:p>
          <a:endParaRPr lang="it-IT"/>
        </a:p>
      </dgm:t>
    </dgm:pt>
    <dgm:pt modelId="{C4D3F3F0-FF56-4F04-B149-C38B81686D70}" type="pres">
      <dgm:prSet presAssocID="{CC0F995B-939E-4FC8-916B-B9EB9AD6076D}" presName="level3hierChild" presStyleCnt="0"/>
      <dgm:spPr/>
    </dgm:pt>
    <dgm:pt modelId="{E2255BCF-C14D-4FBA-BA17-0182C29A7FA6}" type="pres">
      <dgm:prSet presAssocID="{C0DBDBF8-AA4D-49B1-B0F1-806FE9F448F4}" presName="conn2-1" presStyleLbl="parChTrans1D3" presStyleIdx="1" presStyleCnt="3"/>
      <dgm:spPr/>
      <dgm:t>
        <a:bodyPr/>
        <a:lstStyle/>
        <a:p>
          <a:endParaRPr lang="it-IT"/>
        </a:p>
      </dgm:t>
    </dgm:pt>
    <dgm:pt modelId="{28790EA8-4802-4CE9-9500-E1D02E18FAA1}" type="pres">
      <dgm:prSet presAssocID="{C0DBDBF8-AA4D-49B1-B0F1-806FE9F448F4}" presName="connTx" presStyleLbl="parChTrans1D3" presStyleIdx="1" presStyleCnt="3"/>
      <dgm:spPr/>
      <dgm:t>
        <a:bodyPr/>
        <a:lstStyle/>
        <a:p>
          <a:endParaRPr lang="it-IT"/>
        </a:p>
      </dgm:t>
    </dgm:pt>
    <dgm:pt modelId="{A058DF86-46CB-47B0-ACD5-F1EC21DC6A93}" type="pres">
      <dgm:prSet presAssocID="{0479F7EA-2EC5-4D81-9321-6FB0F191F800}" presName="root2" presStyleCnt="0"/>
      <dgm:spPr/>
    </dgm:pt>
    <dgm:pt modelId="{097446A2-64CA-413D-902F-DFED68ADD3FC}" type="pres">
      <dgm:prSet presAssocID="{0479F7EA-2EC5-4D81-9321-6FB0F191F800}" presName="LevelTwoTextNode" presStyleLbl="node3" presStyleIdx="1" presStyleCnt="3">
        <dgm:presLayoutVars>
          <dgm:chPref val="3"/>
        </dgm:presLayoutVars>
      </dgm:prSet>
      <dgm:spPr/>
      <dgm:t>
        <a:bodyPr/>
        <a:lstStyle/>
        <a:p>
          <a:endParaRPr lang="it-IT"/>
        </a:p>
      </dgm:t>
    </dgm:pt>
    <dgm:pt modelId="{5C23EA06-8F98-4F22-85FB-AD127149F79E}" type="pres">
      <dgm:prSet presAssocID="{0479F7EA-2EC5-4D81-9321-6FB0F191F800}" presName="level3hierChild" presStyleCnt="0"/>
      <dgm:spPr/>
    </dgm:pt>
    <dgm:pt modelId="{E9D8B958-DAFB-43A4-AFD7-B26821D0992E}" type="pres">
      <dgm:prSet presAssocID="{ED50CEED-156A-4064-9584-12114E9A9247}" presName="conn2-1" presStyleLbl="parChTrans1D2" presStyleIdx="1" presStyleCnt="2"/>
      <dgm:spPr/>
      <dgm:t>
        <a:bodyPr/>
        <a:lstStyle/>
        <a:p>
          <a:endParaRPr lang="it-IT"/>
        </a:p>
      </dgm:t>
    </dgm:pt>
    <dgm:pt modelId="{10D549E5-1E0C-4209-A90F-CF70611A61F6}" type="pres">
      <dgm:prSet presAssocID="{ED50CEED-156A-4064-9584-12114E9A9247}" presName="connTx" presStyleLbl="parChTrans1D2" presStyleIdx="1" presStyleCnt="2"/>
      <dgm:spPr/>
      <dgm:t>
        <a:bodyPr/>
        <a:lstStyle/>
        <a:p>
          <a:endParaRPr lang="it-IT"/>
        </a:p>
      </dgm:t>
    </dgm:pt>
    <dgm:pt modelId="{D0ACAD2A-B05B-44C2-A893-52D4C5C3AAFB}" type="pres">
      <dgm:prSet presAssocID="{4477003C-F968-47B4-B781-DB0B5479D250}" presName="root2" presStyleCnt="0"/>
      <dgm:spPr/>
    </dgm:pt>
    <dgm:pt modelId="{BF93F58F-DD16-4B7F-841A-3D2113CA4C86}" type="pres">
      <dgm:prSet presAssocID="{4477003C-F968-47B4-B781-DB0B5479D250}" presName="LevelTwoTextNode" presStyleLbl="node2" presStyleIdx="1" presStyleCnt="2">
        <dgm:presLayoutVars>
          <dgm:chPref val="3"/>
        </dgm:presLayoutVars>
      </dgm:prSet>
      <dgm:spPr/>
      <dgm:t>
        <a:bodyPr/>
        <a:lstStyle/>
        <a:p>
          <a:endParaRPr lang="it-IT"/>
        </a:p>
      </dgm:t>
    </dgm:pt>
    <dgm:pt modelId="{76EE4B70-98AE-41D3-AD9E-A35C4F3E7F81}" type="pres">
      <dgm:prSet presAssocID="{4477003C-F968-47B4-B781-DB0B5479D250}" presName="level3hierChild" presStyleCnt="0"/>
      <dgm:spPr/>
    </dgm:pt>
    <dgm:pt modelId="{3F1CF53F-116D-468E-A0A1-D3277E2EA6B4}" type="pres">
      <dgm:prSet presAssocID="{BA14B910-5E9C-49F1-865E-756822675E80}" presName="conn2-1" presStyleLbl="parChTrans1D3" presStyleIdx="2" presStyleCnt="3"/>
      <dgm:spPr/>
      <dgm:t>
        <a:bodyPr/>
        <a:lstStyle/>
        <a:p>
          <a:endParaRPr lang="it-IT"/>
        </a:p>
      </dgm:t>
    </dgm:pt>
    <dgm:pt modelId="{41C3F67B-695E-4D3B-A623-39ED604A9FC3}" type="pres">
      <dgm:prSet presAssocID="{BA14B910-5E9C-49F1-865E-756822675E80}" presName="connTx" presStyleLbl="parChTrans1D3" presStyleIdx="2" presStyleCnt="3"/>
      <dgm:spPr/>
      <dgm:t>
        <a:bodyPr/>
        <a:lstStyle/>
        <a:p>
          <a:endParaRPr lang="it-IT"/>
        </a:p>
      </dgm:t>
    </dgm:pt>
    <dgm:pt modelId="{B3A8E747-DF93-473D-8514-32E83D4D3E9E}" type="pres">
      <dgm:prSet presAssocID="{8A6D257E-BF16-4481-BF62-FD63322FDCE7}" presName="root2" presStyleCnt="0"/>
      <dgm:spPr/>
    </dgm:pt>
    <dgm:pt modelId="{D6B02C0E-6DAE-4AEF-B84B-B0EA6B66C3A3}" type="pres">
      <dgm:prSet presAssocID="{8A6D257E-BF16-4481-BF62-FD63322FDCE7}" presName="LevelTwoTextNode" presStyleLbl="node3" presStyleIdx="2" presStyleCnt="3">
        <dgm:presLayoutVars>
          <dgm:chPref val="3"/>
        </dgm:presLayoutVars>
      </dgm:prSet>
      <dgm:spPr/>
      <dgm:t>
        <a:bodyPr/>
        <a:lstStyle/>
        <a:p>
          <a:endParaRPr lang="it-IT"/>
        </a:p>
      </dgm:t>
    </dgm:pt>
    <dgm:pt modelId="{C5E73B6B-9F8B-4862-9835-0A8B6970F6B7}" type="pres">
      <dgm:prSet presAssocID="{8A6D257E-BF16-4481-BF62-FD63322FDCE7}" presName="level3hierChild" presStyleCnt="0"/>
      <dgm:spPr/>
    </dgm:pt>
  </dgm:ptLst>
  <dgm:cxnLst>
    <dgm:cxn modelId="{D8F2EC67-CA0C-408B-BE1E-1C18625C6F9C}" type="presOf" srcId="{BA14B910-5E9C-49F1-865E-756822675E80}" destId="{41C3F67B-695E-4D3B-A623-39ED604A9FC3}" srcOrd="1" destOrd="0" presId="urn:microsoft.com/office/officeart/2005/8/layout/hierarchy2"/>
    <dgm:cxn modelId="{7B723155-18AA-4E8A-BCE0-C47922C62531}" type="presOf" srcId="{A147510D-F941-4974-BCC0-EC0D2676CF82}" destId="{11E6DC89-B318-4A0A-A870-64BFF85AFB7E}" srcOrd="1" destOrd="0" presId="urn:microsoft.com/office/officeart/2005/8/layout/hierarchy2"/>
    <dgm:cxn modelId="{7F92D8F6-A884-4C66-AD65-8C9C1AA94DFA}" type="presOf" srcId="{3BBDB195-EB83-4F59-A795-9A5EBD8D3AD7}" destId="{31A3C2D7-37E0-4C57-99E9-BA4EBC2B4D09}" srcOrd="1" destOrd="0" presId="urn:microsoft.com/office/officeart/2005/8/layout/hierarchy2"/>
    <dgm:cxn modelId="{BF99E73F-FCE6-45F7-B28B-9150DEC1217A}" srcId="{FCAD4627-2FA1-46F2-B268-FA747A083CAC}" destId="{CC0F995B-939E-4FC8-916B-B9EB9AD6076D}" srcOrd="0" destOrd="0" parTransId="{A147510D-F941-4974-BCC0-EC0D2676CF82}" sibTransId="{C2DEA8A6-3C30-4831-A07D-5735B473A52B}"/>
    <dgm:cxn modelId="{EEDEC745-4DF8-4993-A242-58B17FCF1341}" type="presOf" srcId="{4477003C-F968-47B4-B781-DB0B5479D250}" destId="{BF93F58F-DD16-4B7F-841A-3D2113CA4C86}" srcOrd="0" destOrd="0" presId="urn:microsoft.com/office/officeart/2005/8/layout/hierarchy2"/>
    <dgm:cxn modelId="{B9BA8536-57C7-446A-9160-5EE079EF0B37}" srcId="{B644C4C6-D03E-46C2-9FFD-5E55E4CB2862}" destId="{004A738E-0948-4489-A48D-238FF53D71C1}" srcOrd="0" destOrd="0" parTransId="{86A84F27-E25E-4E02-83AB-99FDE0B00A2D}" sibTransId="{569B88E3-0900-4EEB-8857-9C9976E38879}"/>
    <dgm:cxn modelId="{585CC175-CEBE-4EAB-AD7D-1B11CB6FFD13}" type="presOf" srcId="{A147510D-F941-4974-BCC0-EC0D2676CF82}" destId="{90D025BE-4190-4600-9E09-F80C171572A7}" srcOrd="0" destOrd="0" presId="urn:microsoft.com/office/officeart/2005/8/layout/hierarchy2"/>
    <dgm:cxn modelId="{7C820AB4-A709-40DD-82F9-30892500CD1A}" type="presOf" srcId="{C0DBDBF8-AA4D-49B1-B0F1-806FE9F448F4}" destId="{28790EA8-4802-4CE9-9500-E1D02E18FAA1}" srcOrd="1" destOrd="0" presId="urn:microsoft.com/office/officeart/2005/8/layout/hierarchy2"/>
    <dgm:cxn modelId="{217E1B3B-EAC8-4D9D-B6A0-15C9AF8F18A1}" type="presOf" srcId="{3BBDB195-EB83-4F59-A795-9A5EBD8D3AD7}" destId="{D8C5BD6B-E7CD-4313-89F5-78552600D461}" srcOrd="0" destOrd="0" presId="urn:microsoft.com/office/officeart/2005/8/layout/hierarchy2"/>
    <dgm:cxn modelId="{6D0577E2-90D1-4B89-9E73-AB634338EE6A}" srcId="{004A738E-0948-4489-A48D-238FF53D71C1}" destId="{FCAD4627-2FA1-46F2-B268-FA747A083CAC}" srcOrd="0" destOrd="0" parTransId="{3BBDB195-EB83-4F59-A795-9A5EBD8D3AD7}" sibTransId="{D2A9089F-2E7A-44C1-9E1E-782BC3428F93}"/>
    <dgm:cxn modelId="{652CFB97-E4F5-408A-BB15-E4D20F937468}" type="presOf" srcId="{ED50CEED-156A-4064-9584-12114E9A9247}" destId="{10D549E5-1E0C-4209-A90F-CF70611A61F6}" srcOrd="1" destOrd="0" presId="urn:microsoft.com/office/officeart/2005/8/layout/hierarchy2"/>
    <dgm:cxn modelId="{E2715B48-E9B1-4CBA-90E8-73451A5A8CE5}" type="presOf" srcId="{C0DBDBF8-AA4D-49B1-B0F1-806FE9F448F4}" destId="{E2255BCF-C14D-4FBA-BA17-0182C29A7FA6}" srcOrd="0" destOrd="0" presId="urn:microsoft.com/office/officeart/2005/8/layout/hierarchy2"/>
    <dgm:cxn modelId="{96D79914-C94C-40DC-9A01-D07539F897B1}" type="presOf" srcId="{ED50CEED-156A-4064-9584-12114E9A9247}" destId="{E9D8B958-DAFB-43A4-AFD7-B26821D0992E}" srcOrd="0" destOrd="0" presId="urn:microsoft.com/office/officeart/2005/8/layout/hierarchy2"/>
    <dgm:cxn modelId="{9F469833-C789-4410-96B2-32C8F60CD536}" srcId="{FCAD4627-2FA1-46F2-B268-FA747A083CAC}" destId="{0479F7EA-2EC5-4D81-9321-6FB0F191F800}" srcOrd="1" destOrd="0" parTransId="{C0DBDBF8-AA4D-49B1-B0F1-806FE9F448F4}" sibTransId="{F25159E1-8495-45A8-B408-9E83FF5A88B1}"/>
    <dgm:cxn modelId="{9354077D-18D7-4C17-99B1-52A7B5F70175}" type="presOf" srcId="{CC0F995B-939E-4FC8-916B-B9EB9AD6076D}" destId="{D686468A-2211-47E2-A802-4096FECCE997}" srcOrd="0" destOrd="0" presId="urn:microsoft.com/office/officeart/2005/8/layout/hierarchy2"/>
    <dgm:cxn modelId="{6089F12F-E47F-4B5C-93F2-BCAAA6186931}" srcId="{004A738E-0948-4489-A48D-238FF53D71C1}" destId="{4477003C-F968-47B4-B781-DB0B5479D250}" srcOrd="1" destOrd="0" parTransId="{ED50CEED-156A-4064-9584-12114E9A9247}" sibTransId="{23704BDF-0723-4772-9F38-A35F62318E69}"/>
    <dgm:cxn modelId="{60462A91-8D5B-47DA-A9DA-83A4B480AD7E}" srcId="{4477003C-F968-47B4-B781-DB0B5479D250}" destId="{8A6D257E-BF16-4481-BF62-FD63322FDCE7}" srcOrd="0" destOrd="0" parTransId="{BA14B910-5E9C-49F1-865E-756822675E80}" sibTransId="{BF846576-EAE7-4567-8B7B-711ECA3A5AA6}"/>
    <dgm:cxn modelId="{B79C0A7B-0C8E-4315-95DC-05E154627290}" type="presOf" srcId="{0479F7EA-2EC5-4D81-9321-6FB0F191F800}" destId="{097446A2-64CA-413D-902F-DFED68ADD3FC}" srcOrd="0" destOrd="0" presId="urn:microsoft.com/office/officeart/2005/8/layout/hierarchy2"/>
    <dgm:cxn modelId="{D1F6430D-0F96-47FF-8C85-718CBB54D885}" type="presOf" srcId="{B644C4C6-D03E-46C2-9FFD-5E55E4CB2862}" destId="{22CF73B2-02D0-49D6-AE3F-297AD125E8E3}" srcOrd="0" destOrd="0" presId="urn:microsoft.com/office/officeart/2005/8/layout/hierarchy2"/>
    <dgm:cxn modelId="{18B6D14C-BC58-4FE5-857C-6E843046B4EA}" type="presOf" srcId="{BA14B910-5E9C-49F1-865E-756822675E80}" destId="{3F1CF53F-116D-468E-A0A1-D3277E2EA6B4}" srcOrd="0" destOrd="0" presId="urn:microsoft.com/office/officeart/2005/8/layout/hierarchy2"/>
    <dgm:cxn modelId="{F2C9593D-FC5D-468B-8878-985F83C1A063}" type="presOf" srcId="{FCAD4627-2FA1-46F2-B268-FA747A083CAC}" destId="{9F7B1ED3-60B0-42C9-B0E9-229E0AF2B09E}" srcOrd="0" destOrd="0" presId="urn:microsoft.com/office/officeart/2005/8/layout/hierarchy2"/>
    <dgm:cxn modelId="{68F0BB2C-6D77-46EE-9E23-C49B3F45FB43}" type="presOf" srcId="{8A6D257E-BF16-4481-BF62-FD63322FDCE7}" destId="{D6B02C0E-6DAE-4AEF-B84B-B0EA6B66C3A3}" srcOrd="0" destOrd="0" presId="urn:microsoft.com/office/officeart/2005/8/layout/hierarchy2"/>
    <dgm:cxn modelId="{7C9CC729-53AC-44DB-93EC-A53063B654BB}" type="presOf" srcId="{004A738E-0948-4489-A48D-238FF53D71C1}" destId="{0EF92B88-F12E-427A-8823-3520BF7C1939}" srcOrd="0" destOrd="0" presId="urn:microsoft.com/office/officeart/2005/8/layout/hierarchy2"/>
    <dgm:cxn modelId="{3CC4E0DC-D1DF-49F6-BF17-EEC29CB4E1D4}" type="presParOf" srcId="{22CF73B2-02D0-49D6-AE3F-297AD125E8E3}" destId="{08D9BE4F-04A9-4A30-87E4-618254A2EAFA}" srcOrd="0" destOrd="0" presId="urn:microsoft.com/office/officeart/2005/8/layout/hierarchy2"/>
    <dgm:cxn modelId="{27B92BF5-468A-46E0-9DB1-FD4D0F2E7A24}" type="presParOf" srcId="{08D9BE4F-04A9-4A30-87E4-618254A2EAFA}" destId="{0EF92B88-F12E-427A-8823-3520BF7C1939}" srcOrd="0" destOrd="0" presId="urn:microsoft.com/office/officeart/2005/8/layout/hierarchy2"/>
    <dgm:cxn modelId="{1E844982-65E3-4ABC-BB4D-98C5D22D4C08}" type="presParOf" srcId="{08D9BE4F-04A9-4A30-87E4-618254A2EAFA}" destId="{11113561-BCA5-4062-84B6-29C751879DDE}" srcOrd="1" destOrd="0" presId="urn:microsoft.com/office/officeart/2005/8/layout/hierarchy2"/>
    <dgm:cxn modelId="{F3DC1D22-7EA7-4F23-B283-C0874F8AD1DF}" type="presParOf" srcId="{11113561-BCA5-4062-84B6-29C751879DDE}" destId="{D8C5BD6B-E7CD-4313-89F5-78552600D461}" srcOrd="0" destOrd="0" presId="urn:microsoft.com/office/officeart/2005/8/layout/hierarchy2"/>
    <dgm:cxn modelId="{0A97F826-4C10-4BE3-A48A-A121E50181A6}" type="presParOf" srcId="{D8C5BD6B-E7CD-4313-89F5-78552600D461}" destId="{31A3C2D7-37E0-4C57-99E9-BA4EBC2B4D09}" srcOrd="0" destOrd="0" presId="urn:microsoft.com/office/officeart/2005/8/layout/hierarchy2"/>
    <dgm:cxn modelId="{4B20AA35-409D-4F0F-A7D6-D2C1A059C0C7}" type="presParOf" srcId="{11113561-BCA5-4062-84B6-29C751879DDE}" destId="{32A47730-BB61-47A5-A17F-D771AE4EF0C8}" srcOrd="1" destOrd="0" presId="urn:microsoft.com/office/officeart/2005/8/layout/hierarchy2"/>
    <dgm:cxn modelId="{082EE5A6-A6E9-4547-A50C-3B3EE789F815}" type="presParOf" srcId="{32A47730-BB61-47A5-A17F-D771AE4EF0C8}" destId="{9F7B1ED3-60B0-42C9-B0E9-229E0AF2B09E}" srcOrd="0" destOrd="0" presId="urn:microsoft.com/office/officeart/2005/8/layout/hierarchy2"/>
    <dgm:cxn modelId="{4C2252CF-E443-4721-A51E-C1DBD31DA857}" type="presParOf" srcId="{32A47730-BB61-47A5-A17F-D771AE4EF0C8}" destId="{7A3CCF28-F758-4DAD-BBF6-469F3C6EF60A}" srcOrd="1" destOrd="0" presId="urn:microsoft.com/office/officeart/2005/8/layout/hierarchy2"/>
    <dgm:cxn modelId="{10570CCD-2B8F-4FC5-9948-39C53C969293}" type="presParOf" srcId="{7A3CCF28-F758-4DAD-BBF6-469F3C6EF60A}" destId="{90D025BE-4190-4600-9E09-F80C171572A7}" srcOrd="0" destOrd="0" presId="urn:microsoft.com/office/officeart/2005/8/layout/hierarchy2"/>
    <dgm:cxn modelId="{450B4D09-FBAB-4394-8F16-EB54DF74B5FA}" type="presParOf" srcId="{90D025BE-4190-4600-9E09-F80C171572A7}" destId="{11E6DC89-B318-4A0A-A870-64BFF85AFB7E}" srcOrd="0" destOrd="0" presId="urn:microsoft.com/office/officeart/2005/8/layout/hierarchy2"/>
    <dgm:cxn modelId="{AFAE3190-218E-402B-A601-92C1BC5765DD}" type="presParOf" srcId="{7A3CCF28-F758-4DAD-BBF6-469F3C6EF60A}" destId="{502769EC-B54F-41DE-9AC1-F424AB0BC8C8}" srcOrd="1" destOrd="0" presId="urn:microsoft.com/office/officeart/2005/8/layout/hierarchy2"/>
    <dgm:cxn modelId="{208E741B-F28A-4A04-A417-CAFB0033E893}" type="presParOf" srcId="{502769EC-B54F-41DE-9AC1-F424AB0BC8C8}" destId="{D686468A-2211-47E2-A802-4096FECCE997}" srcOrd="0" destOrd="0" presId="urn:microsoft.com/office/officeart/2005/8/layout/hierarchy2"/>
    <dgm:cxn modelId="{6B086E18-A627-4638-BD2A-4B26721AA336}" type="presParOf" srcId="{502769EC-B54F-41DE-9AC1-F424AB0BC8C8}" destId="{C4D3F3F0-FF56-4F04-B149-C38B81686D70}" srcOrd="1" destOrd="0" presId="urn:microsoft.com/office/officeart/2005/8/layout/hierarchy2"/>
    <dgm:cxn modelId="{BC6E6DED-D4EE-4BEF-A2DF-DD2A49B89C8E}" type="presParOf" srcId="{7A3CCF28-F758-4DAD-BBF6-469F3C6EF60A}" destId="{E2255BCF-C14D-4FBA-BA17-0182C29A7FA6}" srcOrd="2" destOrd="0" presId="urn:microsoft.com/office/officeart/2005/8/layout/hierarchy2"/>
    <dgm:cxn modelId="{832632F8-845E-452F-9713-31A54E23F0C1}" type="presParOf" srcId="{E2255BCF-C14D-4FBA-BA17-0182C29A7FA6}" destId="{28790EA8-4802-4CE9-9500-E1D02E18FAA1}" srcOrd="0" destOrd="0" presId="urn:microsoft.com/office/officeart/2005/8/layout/hierarchy2"/>
    <dgm:cxn modelId="{2B830B12-D82A-4AE5-8DAF-210D875D978B}" type="presParOf" srcId="{7A3CCF28-F758-4DAD-BBF6-469F3C6EF60A}" destId="{A058DF86-46CB-47B0-ACD5-F1EC21DC6A93}" srcOrd="3" destOrd="0" presId="urn:microsoft.com/office/officeart/2005/8/layout/hierarchy2"/>
    <dgm:cxn modelId="{80A25958-D026-4D1C-A228-3C20A899CD05}" type="presParOf" srcId="{A058DF86-46CB-47B0-ACD5-F1EC21DC6A93}" destId="{097446A2-64CA-413D-902F-DFED68ADD3FC}" srcOrd="0" destOrd="0" presId="urn:microsoft.com/office/officeart/2005/8/layout/hierarchy2"/>
    <dgm:cxn modelId="{A65C77DB-64DC-41DB-BDAA-7963B5C57E80}" type="presParOf" srcId="{A058DF86-46CB-47B0-ACD5-F1EC21DC6A93}" destId="{5C23EA06-8F98-4F22-85FB-AD127149F79E}" srcOrd="1" destOrd="0" presId="urn:microsoft.com/office/officeart/2005/8/layout/hierarchy2"/>
    <dgm:cxn modelId="{7C4F28E7-0775-43E3-8A9E-219C0200151F}" type="presParOf" srcId="{11113561-BCA5-4062-84B6-29C751879DDE}" destId="{E9D8B958-DAFB-43A4-AFD7-B26821D0992E}" srcOrd="2" destOrd="0" presId="urn:microsoft.com/office/officeart/2005/8/layout/hierarchy2"/>
    <dgm:cxn modelId="{9A706199-EA5E-4061-A26A-607AD3C5649E}" type="presParOf" srcId="{E9D8B958-DAFB-43A4-AFD7-B26821D0992E}" destId="{10D549E5-1E0C-4209-A90F-CF70611A61F6}" srcOrd="0" destOrd="0" presId="urn:microsoft.com/office/officeart/2005/8/layout/hierarchy2"/>
    <dgm:cxn modelId="{FA757ADC-070E-486E-821E-56D5CD7E01F1}" type="presParOf" srcId="{11113561-BCA5-4062-84B6-29C751879DDE}" destId="{D0ACAD2A-B05B-44C2-A893-52D4C5C3AAFB}" srcOrd="3" destOrd="0" presId="urn:microsoft.com/office/officeart/2005/8/layout/hierarchy2"/>
    <dgm:cxn modelId="{B3A0C499-8DF0-496D-A088-970F5D3B04A5}" type="presParOf" srcId="{D0ACAD2A-B05B-44C2-A893-52D4C5C3AAFB}" destId="{BF93F58F-DD16-4B7F-841A-3D2113CA4C86}" srcOrd="0" destOrd="0" presId="urn:microsoft.com/office/officeart/2005/8/layout/hierarchy2"/>
    <dgm:cxn modelId="{CCAFD605-B024-4379-BEF6-7B96412EA499}" type="presParOf" srcId="{D0ACAD2A-B05B-44C2-A893-52D4C5C3AAFB}" destId="{76EE4B70-98AE-41D3-AD9E-A35C4F3E7F81}" srcOrd="1" destOrd="0" presId="urn:microsoft.com/office/officeart/2005/8/layout/hierarchy2"/>
    <dgm:cxn modelId="{53364FE5-2863-4895-AACB-ED4BA9266AF0}" type="presParOf" srcId="{76EE4B70-98AE-41D3-AD9E-A35C4F3E7F81}" destId="{3F1CF53F-116D-468E-A0A1-D3277E2EA6B4}" srcOrd="0" destOrd="0" presId="urn:microsoft.com/office/officeart/2005/8/layout/hierarchy2"/>
    <dgm:cxn modelId="{7F4743B8-B430-491D-A235-486546ED144D}" type="presParOf" srcId="{3F1CF53F-116D-468E-A0A1-D3277E2EA6B4}" destId="{41C3F67B-695E-4D3B-A623-39ED604A9FC3}" srcOrd="0" destOrd="0" presId="urn:microsoft.com/office/officeart/2005/8/layout/hierarchy2"/>
    <dgm:cxn modelId="{85920D66-FD87-400D-8412-EF1B416D9ED3}" type="presParOf" srcId="{76EE4B70-98AE-41D3-AD9E-A35C4F3E7F81}" destId="{B3A8E747-DF93-473D-8514-32E83D4D3E9E}" srcOrd="1" destOrd="0" presId="urn:microsoft.com/office/officeart/2005/8/layout/hierarchy2"/>
    <dgm:cxn modelId="{2A9298B0-3C0B-40D9-9F87-F8E36A6C3DA1}" type="presParOf" srcId="{B3A8E747-DF93-473D-8514-32E83D4D3E9E}" destId="{D6B02C0E-6DAE-4AEF-B84B-B0EA6B66C3A3}" srcOrd="0" destOrd="0" presId="urn:microsoft.com/office/officeart/2005/8/layout/hierarchy2"/>
    <dgm:cxn modelId="{47C95F84-CCD4-42B0-B36C-C8496606A4BD}" type="presParOf" srcId="{B3A8E747-DF93-473D-8514-32E83D4D3E9E}" destId="{C5E73B6B-9F8B-4862-9835-0A8B6970F6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44C4C6-D03E-46C2-9FFD-5E55E4CB2862}" type="doc">
      <dgm:prSet loTypeId="urn:microsoft.com/office/officeart/2005/8/layout/hierarchy2" loCatId="hierarchy" qsTypeId="urn:microsoft.com/office/officeart/2005/8/quickstyle/3d6" qsCatId="3D" csTypeId="urn:microsoft.com/office/officeart/2005/8/colors/accent1_2" csCatId="accent1" phldr="1"/>
      <dgm:spPr/>
      <dgm:t>
        <a:bodyPr/>
        <a:lstStyle/>
        <a:p>
          <a:endParaRPr lang="it-IT"/>
        </a:p>
      </dgm:t>
    </dgm:pt>
    <dgm:pt modelId="{004A738E-0948-4489-A48D-238FF53D71C1}">
      <dgm:prSet phldrT="[Testo]"/>
      <dgm:spPr/>
      <dgm:t>
        <a:bodyPr/>
        <a:lstStyle/>
        <a:p>
          <a:r>
            <a:rPr lang="it-IT" dirty="0" smtClean="0"/>
            <a:t>Ricerca di una base ontologica</a:t>
          </a:r>
          <a:endParaRPr lang="it-IT" dirty="0"/>
        </a:p>
      </dgm:t>
    </dgm:pt>
    <dgm:pt modelId="{86A84F27-E25E-4E02-83AB-99FDE0B00A2D}" type="parTrans" cxnId="{B9BA8536-57C7-446A-9160-5EE079EF0B37}">
      <dgm:prSet/>
      <dgm:spPr/>
      <dgm:t>
        <a:bodyPr/>
        <a:lstStyle/>
        <a:p>
          <a:endParaRPr lang="it-IT"/>
        </a:p>
      </dgm:t>
    </dgm:pt>
    <dgm:pt modelId="{569B88E3-0900-4EEB-8857-9C9976E38879}" type="sibTrans" cxnId="{B9BA8536-57C7-446A-9160-5EE079EF0B37}">
      <dgm:prSet/>
      <dgm:spPr/>
      <dgm:t>
        <a:bodyPr/>
        <a:lstStyle/>
        <a:p>
          <a:endParaRPr lang="it-IT"/>
        </a:p>
      </dgm:t>
    </dgm:pt>
    <dgm:pt modelId="{FCAD4627-2FA1-46F2-B268-FA747A083CAC}">
      <dgm:prSet phldrT="[Testo]"/>
      <dgm:spPr/>
      <dgm:t>
        <a:bodyPr/>
        <a:lstStyle/>
        <a:p>
          <a:r>
            <a:rPr lang="it-IT" dirty="0" smtClean="0"/>
            <a:t>Dipendenza ‘verticale’</a:t>
          </a:r>
          <a:endParaRPr lang="it-IT" dirty="0"/>
        </a:p>
      </dgm:t>
    </dgm:pt>
    <dgm:pt modelId="{3BBDB195-EB83-4F59-A795-9A5EBD8D3AD7}" type="parTrans" cxnId="{6D0577E2-90D1-4B89-9E73-AB634338EE6A}">
      <dgm:prSet/>
      <dgm:spPr/>
      <dgm:t>
        <a:bodyPr/>
        <a:lstStyle/>
        <a:p>
          <a:endParaRPr lang="it-IT"/>
        </a:p>
      </dgm:t>
    </dgm:pt>
    <dgm:pt modelId="{D2A9089F-2E7A-44C1-9E1E-782BC3428F93}" type="sibTrans" cxnId="{6D0577E2-90D1-4B89-9E73-AB634338EE6A}">
      <dgm:prSet/>
      <dgm:spPr/>
      <dgm:t>
        <a:bodyPr/>
        <a:lstStyle/>
        <a:p>
          <a:endParaRPr lang="it-IT"/>
        </a:p>
      </dgm:t>
    </dgm:pt>
    <dgm:pt modelId="{CC0F995B-939E-4FC8-916B-B9EB9AD6076D}">
      <dgm:prSet phldrT="[Testo]"/>
      <dgm:spPr/>
      <dgm:t>
        <a:bodyPr/>
        <a:lstStyle/>
        <a:p>
          <a:r>
            <a:rPr lang="it-IT" dirty="0" err="1" smtClean="0"/>
            <a:t>Fondazionalismo</a:t>
          </a:r>
          <a:endParaRPr lang="it-IT" dirty="0"/>
        </a:p>
      </dgm:t>
    </dgm:pt>
    <dgm:pt modelId="{A147510D-F941-4974-BCC0-EC0D2676CF82}" type="parTrans" cxnId="{BF99E73F-FCE6-45F7-B28B-9150DEC1217A}">
      <dgm:prSet/>
      <dgm:spPr/>
      <dgm:t>
        <a:bodyPr/>
        <a:lstStyle/>
        <a:p>
          <a:endParaRPr lang="it-IT"/>
        </a:p>
      </dgm:t>
    </dgm:pt>
    <dgm:pt modelId="{C2DEA8A6-3C30-4831-A07D-5735B473A52B}" type="sibTrans" cxnId="{BF99E73F-FCE6-45F7-B28B-9150DEC1217A}">
      <dgm:prSet/>
      <dgm:spPr/>
      <dgm:t>
        <a:bodyPr/>
        <a:lstStyle/>
        <a:p>
          <a:endParaRPr lang="it-IT"/>
        </a:p>
      </dgm:t>
    </dgm:pt>
    <dgm:pt modelId="{0479F7EA-2EC5-4D81-9321-6FB0F191F800}">
      <dgm:prSet phldrT="[Testo]"/>
      <dgm:spPr>
        <a:solidFill>
          <a:srgbClr val="92D050"/>
        </a:solidFill>
      </dgm:spPr>
      <dgm:t>
        <a:bodyPr/>
        <a:lstStyle/>
        <a:p>
          <a:r>
            <a:rPr lang="it-IT" dirty="0" err="1" smtClean="0"/>
            <a:t>Infinitismo</a:t>
          </a:r>
          <a:endParaRPr lang="it-IT" dirty="0"/>
        </a:p>
      </dgm:t>
    </dgm:pt>
    <dgm:pt modelId="{C0DBDBF8-AA4D-49B1-B0F1-806FE9F448F4}" type="parTrans" cxnId="{9F469833-C789-4410-96B2-32C8F60CD536}">
      <dgm:prSet/>
      <dgm:spPr/>
      <dgm:t>
        <a:bodyPr/>
        <a:lstStyle/>
        <a:p>
          <a:endParaRPr lang="it-IT"/>
        </a:p>
      </dgm:t>
    </dgm:pt>
    <dgm:pt modelId="{F25159E1-8495-45A8-B408-9E83FF5A88B1}" type="sibTrans" cxnId="{9F469833-C789-4410-96B2-32C8F60CD536}">
      <dgm:prSet/>
      <dgm:spPr/>
      <dgm:t>
        <a:bodyPr/>
        <a:lstStyle/>
        <a:p>
          <a:endParaRPr lang="it-IT"/>
        </a:p>
      </dgm:t>
    </dgm:pt>
    <dgm:pt modelId="{4477003C-F968-47B4-B781-DB0B5479D250}">
      <dgm:prSet phldrT="[Testo]"/>
      <dgm:spPr/>
      <dgm:t>
        <a:bodyPr/>
        <a:lstStyle/>
        <a:p>
          <a:r>
            <a:rPr lang="it-IT" dirty="0" smtClean="0"/>
            <a:t>Dipendenza ‘orizzontale’</a:t>
          </a:r>
          <a:endParaRPr lang="it-IT" dirty="0"/>
        </a:p>
      </dgm:t>
    </dgm:pt>
    <dgm:pt modelId="{ED50CEED-156A-4064-9584-12114E9A9247}" type="parTrans" cxnId="{6089F12F-E47F-4B5C-93F2-BCAAA6186931}">
      <dgm:prSet/>
      <dgm:spPr/>
      <dgm:t>
        <a:bodyPr/>
        <a:lstStyle/>
        <a:p>
          <a:endParaRPr lang="it-IT"/>
        </a:p>
      </dgm:t>
    </dgm:pt>
    <dgm:pt modelId="{23704BDF-0723-4772-9F38-A35F62318E69}" type="sibTrans" cxnId="{6089F12F-E47F-4B5C-93F2-BCAAA6186931}">
      <dgm:prSet/>
      <dgm:spPr/>
      <dgm:t>
        <a:bodyPr/>
        <a:lstStyle/>
        <a:p>
          <a:endParaRPr lang="it-IT"/>
        </a:p>
      </dgm:t>
    </dgm:pt>
    <dgm:pt modelId="{8A6D257E-BF16-4481-BF62-FD63322FDCE7}">
      <dgm:prSet phldrT="[Testo]"/>
      <dgm:spPr>
        <a:solidFill>
          <a:srgbClr val="92D050"/>
        </a:solidFill>
      </dgm:spPr>
      <dgm:t>
        <a:bodyPr/>
        <a:lstStyle/>
        <a:p>
          <a:r>
            <a:rPr lang="it-IT" dirty="0" err="1" smtClean="0"/>
            <a:t>Coerentismo</a:t>
          </a:r>
          <a:endParaRPr lang="it-IT" dirty="0"/>
        </a:p>
      </dgm:t>
    </dgm:pt>
    <dgm:pt modelId="{BA14B910-5E9C-49F1-865E-756822675E80}" type="parTrans" cxnId="{60462A91-8D5B-47DA-A9DA-83A4B480AD7E}">
      <dgm:prSet/>
      <dgm:spPr/>
      <dgm:t>
        <a:bodyPr/>
        <a:lstStyle/>
        <a:p>
          <a:endParaRPr lang="it-IT"/>
        </a:p>
      </dgm:t>
    </dgm:pt>
    <dgm:pt modelId="{BF846576-EAE7-4567-8B7B-711ECA3A5AA6}" type="sibTrans" cxnId="{60462A91-8D5B-47DA-A9DA-83A4B480AD7E}">
      <dgm:prSet/>
      <dgm:spPr/>
      <dgm:t>
        <a:bodyPr/>
        <a:lstStyle/>
        <a:p>
          <a:endParaRPr lang="it-IT"/>
        </a:p>
      </dgm:t>
    </dgm:pt>
    <dgm:pt modelId="{22CF73B2-02D0-49D6-AE3F-297AD125E8E3}" type="pres">
      <dgm:prSet presAssocID="{B644C4C6-D03E-46C2-9FFD-5E55E4CB2862}" presName="diagram" presStyleCnt="0">
        <dgm:presLayoutVars>
          <dgm:chPref val="1"/>
          <dgm:dir/>
          <dgm:animOne val="branch"/>
          <dgm:animLvl val="lvl"/>
          <dgm:resizeHandles val="exact"/>
        </dgm:presLayoutVars>
      </dgm:prSet>
      <dgm:spPr/>
      <dgm:t>
        <a:bodyPr/>
        <a:lstStyle/>
        <a:p>
          <a:endParaRPr lang="it-IT"/>
        </a:p>
      </dgm:t>
    </dgm:pt>
    <dgm:pt modelId="{08D9BE4F-04A9-4A30-87E4-618254A2EAFA}" type="pres">
      <dgm:prSet presAssocID="{004A738E-0948-4489-A48D-238FF53D71C1}" presName="root1" presStyleCnt="0"/>
      <dgm:spPr/>
    </dgm:pt>
    <dgm:pt modelId="{0EF92B88-F12E-427A-8823-3520BF7C1939}" type="pres">
      <dgm:prSet presAssocID="{004A738E-0948-4489-A48D-238FF53D71C1}" presName="LevelOneTextNode" presStyleLbl="node0" presStyleIdx="0" presStyleCnt="1">
        <dgm:presLayoutVars>
          <dgm:chPref val="3"/>
        </dgm:presLayoutVars>
      </dgm:prSet>
      <dgm:spPr/>
      <dgm:t>
        <a:bodyPr/>
        <a:lstStyle/>
        <a:p>
          <a:endParaRPr lang="it-IT"/>
        </a:p>
      </dgm:t>
    </dgm:pt>
    <dgm:pt modelId="{11113561-BCA5-4062-84B6-29C751879DDE}" type="pres">
      <dgm:prSet presAssocID="{004A738E-0948-4489-A48D-238FF53D71C1}" presName="level2hierChild" presStyleCnt="0"/>
      <dgm:spPr/>
    </dgm:pt>
    <dgm:pt modelId="{D8C5BD6B-E7CD-4313-89F5-78552600D461}" type="pres">
      <dgm:prSet presAssocID="{3BBDB195-EB83-4F59-A795-9A5EBD8D3AD7}" presName="conn2-1" presStyleLbl="parChTrans1D2" presStyleIdx="0" presStyleCnt="2"/>
      <dgm:spPr/>
      <dgm:t>
        <a:bodyPr/>
        <a:lstStyle/>
        <a:p>
          <a:endParaRPr lang="it-IT"/>
        </a:p>
      </dgm:t>
    </dgm:pt>
    <dgm:pt modelId="{31A3C2D7-37E0-4C57-99E9-BA4EBC2B4D09}" type="pres">
      <dgm:prSet presAssocID="{3BBDB195-EB83-4F59-A795-9A5EBD8D3AD7}" presName="connTx" presStyleLbl="parChTrans1D2" presStyleIdx="0" presStyleCnt="2"/>
      <dgm:spPr/>
      <dgm:t>
        <a:bodyPr/>
        <a:lstStyle/>
        <a:p>
          <a:endParaRPr lang="it-IT"/>
        </a:p>
      </dgm:t>
    </dgm:pt>
    <dgm:pt modelId="{32A47730-BB61-47A5-A17F-D771AE4EF0C8}" type="pres">
      <dgm:prSet presAssocID="{FCAD4627-2FA1-46F2-B268-FA747A083CAC}" presName="root2" presStyleCnt="0"/>
      <dgm:spPr/>
    </dgm:pt>
    <dgm:pt modelId="{9F7B1ED3-60B0-42C9-B0E9-229E0AF2B09E}" type="pres">
      <dgm:prSet presAssocID="{FCAD4627-2FA1-46F2-B268-FA747A083CAC}" presName="LevelTwoTextNode" presStyleLbl="node2" presStyleIdx="0" presStyleCnt="2">
        <dgm:presLayoutVars>
          <dgm:chPref val="3"/>
        </dgm:presLayoutVars>
      </dgm:prSet>
      <dgm:spPr/>
      <dgm:t>
        <a:bodyPr/>
        <a:lstStyle/>
        <a:p>
          <a:endParaRPr lang="it-IT"/>
        </a:p>
      </dgm:t>
    </dgm:pt>
    <dgm:pt modelId="{7A3CCF28-F758-4DAD-BBF6-469F3C6EF60A}" type="pres">
      <dgm:prSet presAssocID="{FCAD4627-2FA1-46F2-B268-FA747A083CAC}" presName="level3hierChild" presStyleCnt="0"/>
      <dgm:spPr/>
    </dgm:pt>
    <dgm:pt modelId="{90D025BE-4190-4600-9E09-F80C171572A7}" type="pres">
      <dgm:prSet presAssocID="{A147510D-F941-4974-BCC0-EC0D2676CF82}" presName="conn2-1" presStyleLbl="parChTrans1D3" presStyleIdx="0" presStyleCnt="3"/>
      <dgm:spPr/>
      <dgm:t>
        <a:bodyPr/>
        <a:lstStyle/>
        <a:p>
          <a:endParaRPr lang="it-IT"/>
        </a:p>
      </dgm:t>
    </dgm:pt>
    <dgm:pt modelId="{11E6DC89-B318-4A0A-A870-64BFF85AFB7E}" type="pres">
      <dgm:prSet presAssocID="{A147510D-F941-4974-BCC0-EC0D2676CF82}" presName="connTx" presStyleLbl="parChTrans1D3" presStyleIdx="0" presStyleCnt="3"/>
      <dgm:spPr/>
      <dgm:t>
        <a:bodyPr/>
        <a:lstStyle/>
        <a:p>
          <a:endParaRPr lang="it-IT"/>
        </a:p>
      </dgm:t>
    </dgm:pt>
    <dgm:pt modelId="{502769EC-B54F-41DE-9AC1-F424AB0BC8C8}" type="pres">
      <dgm:prSet presAssocID="{CC0F995B-939E-4FC8-916B-B9EB9AD6076D}" presName="root2" presStyleCnt="0"/>
      <dgm:spPr/>
    </dgm:pt>
    <dgm:pt modelId="{D686468A-2211-47E2-A802-4096FECCE997}" type="pres">
      <dgm:prSet presAssocID="{CC0F995B-939E-4FC8-916B-B9EB9AD6076D}" presName="LevelTwoTextNode" presStyleLbl="node3" presStyleIdx="0" presStyleCnt="3">
        <dgm:presLayoutVars>
          <dgm:chPref val="3"/>
        </dgm:presLayoutVars>
      </dgm:prSet>
      <dgm:spPr/>
      <dgm:t>
        <a:bodyPr/>
        <a:lstStyle/>
        <a:p>
          <a:endParaRPr lang="it-IT"/>
        </a:p>
      </dgm:t>
    </dgm:pt>
    <dgm:pt modelId="{C4D3F3F0-FF56-4F04-B149-C38B81686D70}" type="pres">
      <dgm:prSet presAssocID="{CC0F995B-939E-4FC8-916B-B9EB9AD6076D}" presName="level3hierChild" presStyleCnt="0"/>
      <dgm:spPr/>
    </dgm:pt>
    <dgm:pt modelId="{E2255BCF-C14D-4FBA-BA17-0182C29A7FA6}" type="pres">
      <dgm:prSet presAssocID="{C0DBDBF8-AA4D-49B1-B0F1-806FE9F448F4}" presName="conn2-1" presStyleLbl="parChTrans1D3" presStyleIdx="1" presStyleCnt="3"/>
      <dgm:spPr/>
      <dgm:t>
        <a:bodyPr/>
        <a:lstStyle/>
        <a:p>
          <a:endParaRPr lang="it-IT"/>
        </a:p>
      </dgm:t>
    </dgm:pt>
    <dgm:pt modelId="{28790EA8-4802-4CE9-9500-E1D02E18FAA1}" type="pres">
      <dgm:prSet presAssocID="{C0DBDBF8-AA4D-49B1-B0F1-806FE9F448F4}" presName="connTx" presStyleLbl="parChTrans1D3" presStyleIdx="1" presStyleCnt="3"/>
      <dgm:spPr/>
      <dgm:t>
        <a:bodyPr/>
        <a:lstStyle/>
        <a:p>
          <a:endParaRPr lang="it-IT"/>
        </a:p>
      </dgm:t>
    </dgm:pt>
    <dgm:pt modelId="{A058DF86-46CB-47B0-ACD5-F1EC21DC6A93}" type="pres">
      <dgm:prSet presAssocID="{0479F7EA-2EC5-4D81-9321-6FB0F191F800}" presName="root2" presStyleCnt="0"/>
      <dgm:spPr/>
    </dgm:pt>
    <dgm:pt modelId="{097446A2-64CA-413D-902F-DFED68ADD3FC}" type="pres">
      <dgm:prSet presAssocID="{0479F7EA-2EC5-4D81-9321-6FB0F191F800}" presName="LevelTwoTextNode" presStyleLbl="node3" presStyleIdx="1" presStyleCnt="3">
        <dgm:presLayoutVars>
          <dgm:chPref val="3"/>
        </dgm:presLayoutVars>
      </dgm:prSet>
      <dgm:spPr/>
      <dgm:t>
        <a:bodyPr/>
        <a:lstStyle/>
        <a:p>
          <a:endParaRPr lang="it-IT"/>
        </a:p>
      </dgm:t>
    </dgm:pt>
    <dgm:pt modelId="{5C23EA06-8F98-4F22-85FB-AD127149F79E}" type="pres">
      <dgm:prSet presAssocID="{0479F7EA-2EC5-4D81-9321-6FB0F191F800}" presName="level3hierChild" presStyleCnt="0"/>
      <dgm:spPr/>
    </dgm:pt>
    <dgm:pt modelId="{E9D8B958-DAFB-43A4-AFD7-B26821D0992E}" type="pres">
      <dgm:prSet presAssocID="{ED50CEED-156A-4064-9584-12114E9A9247}" presName="conn2-1" presStyleLbl="parChTrans1D2" presStyleIdx="1" presStyleCnt="2"/>
      <dgm:spPr/>
      <dgm:t>
        <a:bodyPr/>
        <a:lstStyle/>
        <a:p>
          <a:endParaRPr lang="it-IT"/>
        </a:p>
      </dgm:t>
    </dgm:pt>
    <dgm:pt modelId="{10D549E5-1E0C-4209-A90F-CF70611A61F6}" type="pres">
      <dgm:prSet presAssocID="{ED50CEED-156A-4064-9584-12114E9A9247}" presName="connTx" presStyleLbl="parChTrans1D2" presStyleIdx="1" presStyleCnt="2"/>
      <dgm:spPr/>
      <dgm:t>
        <a:bodyPr/>
        <a:lstStyle/>
        <a:p>
          <a:endParaRPr lang="it-IT"/>
        </a:p>
      </dgm:t>
    </dgm:pt>
    <dgm:pt modelId="{D0ACAD2A-B05B-44C2-A893-52D4C5C3AAFB}" type="pres">
      <dgm:prSet presAssocID="{4477003C-F968-47B4-B781-DB0B5479D250}" presName="root2" presStyleCnt="0"/>
      <dgm:spPr/>
    </dgm:pt>
    <dgm:pt modelId="{BF93F58F-DD16-4B7F-841A-3D2113CA4C86}" type="pres">
      <dgm:prSet presAssocID="{4477003C-F968-47B4-B781-DB0B5479D250}" presName="LevelTwoTextNode" presStyleLbl="node2" presStyleIdx="1" presStyleCnt="2">
        <dgm:presLayoutVars>
          <dgm:chPref val="3"/>
        </dgm:presLayoutVars>
      </dgm:prSet>
      <dgm:spPr/>
      <dgm:t>
        <a:bodyPr/>
        <a:lstStyle/>
        <a:p>
          <a:endParaRPr lang="it-IT"/>
        </a:p>
      </dgm:t>
    </dgm:pt>
    <dgm:pt modelId="{76EE4B70-98AE-41D3-AD9E-A35C4F3E7F81}" type="pres">
      <dgm:prSet presAssocID="{4477003C-F968-47B4-B781-DB0B5479D250}" presName="level3hierChild" presStyleCnt="0"/>
      <dgm:spPr/>
    </dgm:pt>
    <dgm:pt modelId="{3F1CF53F-116D-468E-A0A1-D3277E2EA6B4}" type="pres">
      <dgm:prSet presAssocID="{BA14B910-5E9C-49F1-865E-756822675E80}" presName="conn2-1" presStyleLbl="parChTrans1D3" presStyleIdx="2" presStyleCnt="3"/>
      <dgm:spPr/>
      <dgm:t>
        <a:bodyPr/>
        <a:lstStyle/>
        <a:p>
          <a:endParaRPr lang="it-IT"/>
        </a:p>
      </dgm:t>
    </dgm:pt>
    <dgm:pt modelId="{41C3F67B-695E-4D3B-A623-39ED604A9FC3}" type="pres">
      <dgm:prSet presAssocID="{BA14B910-5E9C-49F1-865E-756822675E80}" presName="connTx" presStyleLbl="parChTrans1D3" presStyleIdx="2" presStyleCnt="3"/>
      <dgm:spPr/>
      <dgm:t>
        <a:bodyPr/>
        <a:lstStyle/>
        <a:p>
          <a:endParaRPr lang="it-IT"/>
        </a:p>
      </dgm:t>
    </dgm:pt>
    <dgm:pt modelId="{B3A8E747-DF93-473D-8514-32E83D4D3E9E}" type="pres">
      <dgm:prSet presAssocID="{8A6D257E-BF16-4481-BF62-FD63322FDCE7}" presName="root2" presStyleCnt="0"/>
      <dgm:spPr/>
    </dgm:pt>
    <dgm:pt modelId="{D6B02C0E-6DAE-4AEF-B84B-B0EA6B66C3A3}" type="pres">
      <dgm:prSet presAssocID="{8A6D257E-BF16-4481-BF62-FD63322FDCE7}" presName="LevelTwoTextNode" presStyleLbl="node3" presStyleIdx="2" presStyleCnt="3">
        <dgm:presLayoutVars>
          <dgm:chPref val="3"/>
        </dgm:presLayoutVars>
      </dgm:prSet>
      <dgm:spPr/>
      <dgm:t>
        <a:bodyPr/>
        <a:lstStyle/>
        <a:p>
          <a:endParaRPr lang="it-IT"/>
        </a:p>
      </dgm:t>
    </dgm:pt>
    <dgm:pt modelId="{C5E73B6B-9F8B-4862-9835-0A8B6970F6B7}" type="pres">
      <dgm:prSet presAssocID="{8A6D257E-BF16-4481-BF62-FD63322FDCE7}" presName="level3hierChild" presStyleCnt="0"/>
      <dgm:spPr/>
    </dgm:pt>
  </dgm:ptLst>
  <dgm:cxnLst>
    <dgm:cxn modelId="{71E962FE-3BD3-47E0-8D4D-50323E3AAC4C}" type="presOf" srcId="{ED50CEED-156A-4064-9584-12114E9A9247}" destId="{E9D8B958-DAFB-43A4-AFD7-B26821D0992E}" srcOrd="0" destOrd="0" presId="urn:microsoft.com/office/officeart/2005/8/layout/hierarchy2"/>
    <dgm:cxn modelId="{9A81796F-BDB1-4C47-998D-A3F9BB081C50}" type="presOf" srcId="{004A738E-0948-4489-A48D-238FF53D71C1}" destId="{0EF92B88-F12E-427A-8823-3520BF7C1939}" srcOrd="0" destOrd="0" presId="urn:microsoft.com/office/officeart/2005/8/layout/hierarchy2"/>
    <dgm:cxn modelId="{CB5E01BF-8589-4BA3-B719-4491DCAE24A0}" type="presOf" srcId="{BA14B910-5E9C-49F1-865E-756822675E80}" destId="{3F1CF53F-116D-468E-A0A1-D3277E2EA6B4}" srcOrd="0" destOrd="0" presId="urn:microsoft.com/office/officeart/2005/8/layout/hierarchy2"/>
    <dgm:cxn modelId="{C447096F-8145-496C-B7B8-B84EFF868045}" type="presOf" srcId="{C0DBDBF8-AA4D-49B1-B0F1-806FE9F448F4}" destId="{E2255BCF-C14D-4FBA-BA17-0182C29A7FA6}" srcOrd="0" destOrd="0" presId="urn:microsoft.com/office/officeart/2005/8/layout/hierarchy2"/>
    <dgm:cxn modelId="{763C7E8B-2199-4AAE-ADFA-CE6827C957D0}" type="presOf" srcId="{FCAD4627-2FA1-46F2-B268-FA747A083CAC}" destId="{9F7B1ED3-60B0-42C9-B0E9-229E0AF2B09E}" srcOrd="0" destOrd="0" presId="urn:microsoft.com/office/officeart/2005/8/layout/hierarchy2"/>
    <dgm:cxn modelId="{F315FF64-2708-44C8-882F-FDE7A1014EB6}" type="presOf" srcId="{CC0F995B-939E-4FC8-916B-B9EB9AD6076D}" destId="{D686468A-2211-47E2-A802-4096FECCE997}" srcOrd="0" destOrd="0" presId="urn:microsoft.com/office/officeart/2005/8/layout/hierarchy2"/>
    <dgm:cxn modelId="{C5ED33AE-E798-4DA0-8BA3-9FD3624BA457}" type="presOf" srcId="{8A6D257E-BF16-4481-BF62-FD63322FDCE7}" destId="{D6B02C0E-6DAE-4AEF-B84B-B0EA6B66C3A3}" srcOrd="0" destOrd="0" presId="urn:microsoft.com/office/officeart/2005/8/layout/hierarchy2"/>
    <dgm:cxn modelId="{BF99E73F-FCE6-45F7-B28B-9150DEC1217A}" srcId="{FCAD4627-2FA1-46F2-B268-FA747A083CAC}" destId="{CC0F995B-939E-4FC8-916B-B9EB9AD6076D}" srcOrd="0" destOrd="0" parTransId="{A147510D-F941-4974-BCC0-EC0D2676CF82}" sibTransId="{C2DEA8A6-3C30-4831-A07D-5735B473A52B}"/>
    <dgm:cxn modelId="{B9BA8536-57C7-446A-9160-5EE079EF0B37}" srcId="{B644C4C6-D03E-46C2-9FFD-5E55E4CB2862}" destId="{004A738E-0948-4489-A48D-238FF53D71C1}" srcOrd="0" destOrd="0" parTransId="{86A84F27-E25E-4E02-83AB-99FDE0B00A2D}" sibTransId="{569B88E3-0900-4EEB-8857-9C9976E38879}"/>
    <dgm:cxn modelId="{14A923C1-95A3-4C67-8659-7C5B56B6A7B1}" type="presOf" srcId="{C0DBDBF8-AA4D-49B1-B0F1-806FE9F448F4}" destId="{28790EA8-4802-4CE9-9500-E1D02E18FAA1}" srcOrd="1" destOrd="0" presId="urn:microsoft.com/office/officeart/2005/8/layout/hierarchy2"/>
    <dgm:cxn modelId="{2C419A6D-9E24-4D9F-B589-2B7E2989F878}" type="presOf" srcId="{ED50CEED-156A-4064-9584-12114E9A9247}" destId="{10D549E5-1E0C-4209-A90F-CF70611A61F6}" srcOrd="1" destOrd="0" presId="urn:microsoft.com/office/officeart/2005/8/layout/hierarchy2"/>
    <dgm:cxn modelId="{66541BE9-E4C9-4ACD-9E44-4C2863748560}" type="presOf" srcId="{A147510D-F941-4974-BCC0-EC0D2676CF82}" destId="{90D025BE-4190-4600-9E09-F80C171572A7}" srcOrd="0" destOrd="0" presId="urn:microsoft.com/office/officeart/2005/8/layout/hierarchy2"/>
    <dgm:cxn modelId="{6D0577E2-90D1-4B89-9E73-AB634338EE6A}" srcId="{004A738E-0948-4489-A48D-238FF53D71C1}" destId="{FCAD4627-2FA1-46F2-B268-FA747A083CAC}" srcOrd="0" destOrd="0" parTransId="{3BBDB195-EB83-4F59-A795-9A5EBD8D3AD7}" sibTransId="{D2A9089F-2E7A-44C1-9E1E-782BC3428F93}"/>
    <dgm:cxn modelId="{B3E5CF13-1177-4D5D-840C-A28F4B57D93A}" type="presOf" srcId="{3BBDB195-EB83-4F59-A795-9A5EBD8D3AD7}" destId="{31A3C2D7-37E0-4C57-99E9-BA4EBC2B4D09}" srcOrd="1" destOrd="0" presId="urn:microsoft.com/office/officeart/2005/8/layout/hierarchy2"/>
    <dgm:cxn modelId="{F1D1454A-B197-45C0-8E76-B524965BAD24}" type="presOf" srcId="{4477003C-F968-47B4-B781-DB0B5479D250}" destId="{BF93F58F-DD16-4B7F-841A-3D2113CA4C86}" srcOrd="0" destOrd="0" presId="urn:microsoft.com/office/officeart/2005/8/layout/hierarchy2"/>
    <dgm:cxn modelId="{9F469833-C789-4410-96B2-32C8F60CD536}" srcId="{FCAD4627-2FA1-46F2-B268-FA747A083CAC}" destId="{0479F7EA-2EC5-4D81-9321-6FB0F191F800}" srcOrd="1" destOrd="0" parTransId="{C0DBDBF8-AA4D-49B1-B0F1-806FE9F448F4}" sibTransId="{F25159E1-8495-45A8-B408-9E83FF5A88B1}"/>
    <dgm:cxn modelId="{511586F3-7575-4E56-8B34-B5D21D4FBDCA}" type="presOf" srcId="{0479F7EA-2EC5-4D81-9321-6FB0F191F800}" destId="{097446A2-64CA-413D-902F-DFED68ADD3FC}" srcOrd="0" destOrd="0" presId="urn:microsoft.com/office/officeart/2005/8/layout/hierarchy2"/>
    <dgm:cxn modelId="{210BCF88-1B8E-439C-8DD8-7A24BB132DBE}" type="presOf" srcId="{3BBDB195-EB83-4F59-A795-9A5EBD8D3AD7}" destId="{D8C5BD6B-E7CD-4313-89F5-78552600D461}" srcOrd="0" destOrd="0" presId="urn:microsoft.com/office/officeart/2005/8/layout/hierarchy2"/>
    <dgm:cxn modelId="{986DDEB1-5E6E-449E-926E-048900F9ABFE}" type="presOf" srcId="{A147510D-F941-4974-BCC0-EC0D2676CF82}" destId="{11E6DC89-B318-4A0A-A870-64BFF85AFB7E}" srcOrd="1" destOrd="0" presId="urn:microsoft.com/office/officeart/2005/8/layout/hierarchy2"/>
    <dgm:cxn modelId="{6089F12F-E47F-4B5C-93F2-BCAAA6186931}" srcId="{004A738E-0948-4489-A48D-238FF53D71C1}" destId="{4477003C-F968-47B4-B781-DB0B5479D250}" srcOrd="1" destOrd="0" parTransId="{ED50CEED-156A-4064-9584-12114E9A9247}" sibTransId="{23704BDF-0723-4772-9F38-A35F62318E69}"/>
    <dgm:cxn modelId="{60462A91-8D5B-47DA-A9DA-83A4B480AD7E}" srcId="{4477003C-F968-47B4-B781-DB0B5479D250}" destId="{8A6D257E-BF16-4481-BF62-FD63322FDCE7}" srcOrd="0" destOrd="0" parTransId="{BA14B910-5E9C-49F1-865E-756822675E80}" sibTransId="{BF846576-EAE7-4567-8B7B-711ECA3A5AA6}"/>
    <dgm:cxn modelId="{379AB65D-55F3-4C65-A6BA-BAD659AF6483}" type="presOf" srcId="{BA14B910-5E9C-49F1-865E-756822675E80}" destId="{41C3F67B-695E-4D3B-A623-39ED604A9FC3}" srcOrd="1" destOrd="0" presId="urn:microsoft.com/office/officeart/2005/8/layout/hierarchy2"/>
    <dgm:cxn modelId="{F8830AC7-4DD3-4658-8EC8-81ED2AC27994}" type="presOf" srcId="{B644C4C6-D03E-46C2-9FFD-5E55E4CB2862}" destId="{22CF73B2-02D0-49D6-AE3F-297AD125E8E3}" srcOrd="0" destOrd="0" presId="urn:microsoft.com/office/officeart/2005/8/layout/hierarchy2"/>
    <dgm:cxn modelId="{F24C19A9-7D43-48E5-B907-07A8B587E096}" type="presParOf" srcId="{22CF73B2-02D0-49D6-AE3F-297AD125E8E3}" destId="{08D9BE4F-04A9-4A30-87E4-618254A2EAFA}" srcOrd="0" destOrd="0" presId="urn:microsoft.com/office/officeart/2005/8/layout/hierarchy2"/>
    <dgm:cxn modelId="{6EA92DB7-99FA-4EFE-B36F-D4504B3FC953}" type="presParOf" srcId="{08D9BE4F-04A9-4A30-87E4-618254A2EAFA}" destId="{0EF92B88-F12E-427A-8823-3520BF7C1939}" srcOrd="0" destOrd="0" presId="urn:microsoft.com/office/officeart/2005/8/layout/hierarchy2"/>
    <dgm:cxn modelId="{35749BE2-4FF1-43CD-84F2-65403137697A}" type="presParOf" srcId="{08D9BE4F-04A9-4A30-87E4-618254A2EAFA}" destId="{11113561-BCA5-4062-84B6-29C751879DDE}" srcOrd="1" destOrd="0" presId="urn:microsoft.com/office/officeart/2005/8/layout/hierarchy2"/>
    <dgm:cxn modelId="{307CDE4C-A636-4CC7-B474-3E94EE2991E8}" type="presParOf" srcId="{11113561-BCA5-4062-84B6-29C751879DDE}" destId="{D8C5BD6B-E7CD-4313-89F5-78552600D461}" srcOrd="0" destOrd="0" presId="urn:microsoft.com/office/officeart/2005/8/layout/hierarchy2"/>
    <dgm:cxn modelId="{3DFA5E6B-4B99-40B1-9320-A7DC3B85C5D3}" type="presParOf" srcId="{D8C5BD6B-E7CD-4313-89F5-78552600D461}" destId="{31A3C2D7-37E0-4C57-99E9-BA4EBC2B4D09}" srcOrd="0" destOrd="0" presId="urn:microsoft.com/office/officeart/2005/8/layout/hierarchy2"/>
    <dgm:cxn modelId="{10D1B465-F5F3-4DBD-84D7-BAEFD8283A9E}" type="presParOf" srcId="{11113561-BCA5-4062-84B6-29C751879DDE}" destId="{32A47730-BB61-47A5-A17F-D771AE4EF0C8}" srcOrd="1" destOrd="0" presId="urn:microsoft.com/office/officeart/2005/8/layout/hierarchy2"/>
    <dgm:cxn modelId="{4216E05D-2EE9-4B33-AFE5-84669715ED3B}" type="presParOf" srcId="{32A47730-BB61-47A5-A17F-D771AE4EF0C8}" destId="{9F7B1ED3-60B0-42C9-B0E9-229E0AF2B09E}" srcOrd="0" destOrd="0" presId="urn:microsoft.com/office/officeart/2005/8/layout/hierarchy2"/>
    <dgm:cxn modelId="{204BA954-36B7-4527-851D-6267A91E2506}" type="presParOf" srcId="{32A47730-BB61-47A5-A17F-D771AE4EF0C8}" destId="{7A3CCF28-F758-4DAD-BBF6-469F3C6EF60A}" srcOrd="1" destOrd="0" presId="urn:microsoft.com/office/officeart/2005/8/layout/hierarchy2"/>
    <dgm:cxn modelId="{7F8C81F6-D774-43C8-B577-204CBFC0ADBC}" type="presParOf" srcId="{7A3CCF28-F758-4DAD-BBF6-469F3C6EF60A}" destId="{90D025BE-4190-4600-9E09-F80C171572A7}" srcOrd="0" destOrd="0" presId="urn:microsoft.com/office/officeart/2005/8/layout/hierarchy2"/>
    <dgm:cxn modelId="{231BA6A1-6538-4D4E-A5D3-22C346565DC6}" type="presParOf" srcId="{90D025BE-4190-4600-9E09-F80C171572A7}" destId="{11E6DC89-B318-4A0A-A870-64BFF85AFB7E}" srcOrd="0" destOrd="0" presId="urn:microsoft.com/office/officeart/2005/8/layout/hierarchy2"/>
    <dgm:cxn modelId="{BD81152D-7FE2-40C8-8A24-614390285EBC}" type="presParOf" srcId="{7A3CCF28-F758-4DAD-BBF6-469F3C6EF60A}" destId="{502769EC-B54F-41DE-9AC1-F424AB0BC8C8}" srcOrd="1" destOrd="0" presId="urn:microsoft.com/office/officeart/2005/8/layout/hierarchy2"/>
    <dgm:cxn modelId="{44B7F243-A2D3-49E2-B915-23BBB7BA91AE}" type="presParOf" srcId="{502769EC-B54F-41DE-9AC1-F424AB0BC8C8}" destId="{D686468A-2211-47E2-A802-4096FECCE997}" srcOrd="0" destOrd="0" presId="urn:microsoft.com/office/officeart/2005/8/layout/hierarchy2"/>
    <dgm:cxn modelId="{6C647435-75BA-4A0D-BA04-2D4A5C652EA1}" type="presParOf" srcId="{502769EC-B54F-41DE-9AC1-F424AB0BC8C8}" destId="{C4D3F3F0-FF56-4F04-B149-C38B81686D70}" srcOrd="1" destOrd="0" presId="urn:microsoft.com/office/officeart/2005/8/layout/hierarchy2"/>
    <dgm:cxn modelId="{6D7B9843-FF09-46CE-8226-F18439D28D6B}" type="presParOf" srcId="{7A3CCF28-F758-4DAD-BBF6-469F3C6EF60A}" destId="{E2255BCF-C14D-4FBA-BA17-0182C29A7FA6}" srcOrd="2" destOrd="0" presId="urn:microsoft.com/office/officeart/2005/8/layout/hierarchy2"/>
    <dgm:cxn modelId="{CEAF4039-9A64-4A51-8F8A-C6538DF7EDE6}" type="presParOf" srcId="{E2255BCF-C14D-4FBA-BA17-0182C29A7FA6}" destId="{28790EA8-4802-4CE9-9500-E1D02E18FAA1}" srcOrd="0" destOrd="0" presId="urn:microsoft.com/office/officeart/2005/8/layout/hierarchy2"/>
    <dgm:cxn modelId="{87DA6301-663A-4D9E-9DCC-9C8559FB7A50}" type="presParOf" srcId="{7A3CCF28-F758-4DAD-BBF6-469F3C6EF60A}" destId="{A058DF86-46CB-47B0-ACD5-F1EC21DC6A93}" srcOrd="3" destOrd="0" presId="urn:microsoft.com/office/officeart/2005/8/layout/hierarchy2"/>
    <dgm:cxn modelId="{313ECA74-3002-404B-9060-8F1F968A63C6}" type="presParOf" srcId="{A058DF86-46CB-47B0-ACD5-F1EC21DC6A93}" destId="{097446A2-64CA-413D-902F-DFED68ADD3FC}" srcOrd="0" destOrd="0" presId="urn:microsoft.com/office/officeart/2005/8/layout/hierarchy2"/>
    <dgm:cxn modelId="{C9DC6339-BFDE-46CF-B81F-89F4CAE098DD}" type="presParOf" srcId="{A058DF86-46CB-47B0-ACD5-F1EC21DC6A93}" destId="{5C23EA06-8F98-4F22-85FB-AD127149F79E}" srcOrd="1" destOrd="0" presId="urn:microsoft.com/office/officeart/2005/8/layout/hierarchy2"/>
    <dgm:cxn modelId="{A6E34EB6-F150-46AB-8D05-CE4006989252}" type="presParOf" srcId="{11113561-BCA5-4062-84B6-29C751879DDE}" destId="{E9D8B958-DAFB-43A4-AFD7-B26821D0992E}" srcOrd="2" destOrd="0" presId="urn:microsoft.com/office/officeart/2005/8/layout/hierarchy2"/>
    <dgm:cxn modelId="{E0A55C0E-1D46-4331-A9ED-87F75B1FF242}" type="presParOf" srcId="{E9D8B958-DAFB-43A4-AFD7-B26821D0992E}" destId="{10D549E5-1E0C-4209-A90F-CF70611A61F6}" srcOrd="0" destOrd="0" presId="urn:microsoft.com/office/officeart/2005/8/layout/hierarchy2"/>
    <dgm:cxn modelId="{C2EF1DE8-31A4-47FD-93C0-9745BCAF3E6C}" type="presParOf" srcId="{11113561-BCA5-4062-84B6-29C751879DDE}" destId="{D0ACAD2A-B05B-44C2-A893-52D4C5C3AAFB}" srcOrd="3" destOrd="0" presId="urn:microsoft.com/office/officeart/2005/8/layout/hierarchy2"/>
    <dgm:cxn modelId="{A63A7433-8391-4BF8-8132-2D6AE1E161D5}" type="presParOf" srcId="{D0ACAD2A-B05B-44C2-A893-52D4C5C3AAFB}" destId="{BF93F58F-DD16-4B7F-841A-3D2113CA4C86}" srcOrd="0" destOrd="0" presId="urn:microsoft.com/office/officeart/2005/8/layout/hierarchy2"/>
    <dgm:cxn modelId="{40ED1058-4B8B-498D-8CB3-9DE912462B14}" type="presParOf" srcId="{D0ACAD2A-B05B-44C2-A893-52D4C5C3AAFB}" destId="{76EE4B70-98AE-41D3-AD9E-A35C4F3E7F81}" srcOrd="1" destOrd="0" presId="urn:microsoft.com/office/officeart/2005/8/layout/hierarchy2"/>
    <dgm:cxn modelId="{97FE3024-9F89-4730-A457-466CECE5D8FC}" type="presParOf" srcId="{76EE4B70-98AE-41D3-AD9E-A35C4F3E7F81}" destId="{3F1CF53F-116D-468E-A0A1-D3277E2EA6B4}" srcOrd="0" destOrd="0" presId="urn:microsoft.com/office/officeart/2005/8/layout/hierarchy2"/>
    <dgm:cxn modelId="{202C3342-A756-402C-93E1-42229B3C25CE}" type="presParOf" srcId="{3F1CF53F-116D-468E-A0A1-D3277E2EA6B4}" destId="{41C3F67B-695E-4D3B-A623-39ED604A9FC3}" srcOrd="0" destOrd="0" presId="urn:microsoft.com/office/officeart/2005/8/layout/hierarchy2"/>
    <dgm:cxn modelId="{7CEC2526-EDB5-4AF2-BE27-CC20D4059022}" type="presParOf" srcId="{76EE4B70-98AE-41D3-AD9E-A35C4F3E7F81}" destId="{B3A8E747-DF93-473D-8514-32E83D4D3E9E}" srcOrd="1" destOrd="0" presId="urn:microsoft.com/office/officeart/2005/8/layout/hierarchy2"/>
    <dgm:cxn modelId="{6A03DDEF-AD70-463D-BEA7-6271EC5EEE24}" type="presParOf" srcId="{B3A8E747-DF93-473D-8514-32E83D4D3E9E}" destId="{D6B02C0E-6DAE-4AEF-B84B-B0EA6B66C3A3}" srcOrd="0" destOrd="0" presId="urn:microsoft.com/office/officeart/2005/8/layout/hierarchy2"/>
    <dgm:cxn modelId="{B71894E7-7F85-4BB2-ACA1-DA1046CCB861}" type="presParOf" srcId="{B3A8E747-DF93-473D-8514-32E83D4D3E9E}" destId="{C5E73B6B-9F8B-4862-9835-0A8B6970F6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2B88-F12E-427A-8823-3520BF7C1939}">
      <dsp:nvSpPr>
        <dsp:cNvPr id="0" name=""/>
        <dsp:cNvSpPr/>
      </dsp:nvSpPr>
      <dsp:spPr>
        <a:xfrm>
          <a:off x="281" y="2287238"/>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Richiesta di giustificazione</a:t>
          </a:r>
          <a:endParaRPr lang="it-IT" sz="2300" kern="1200" dirty="0"/>
        </a:p>
      </dsp:txBody>
      <dsp:txXfrm>
        <a:off x="30804" y="2317761"/>
        <a:ext cx="2023248" cy="981101"/>
      </dsp:txXfrm>
    </dsp:sp>
    <dsp:sp modelId="{D8C5BD6B-E7CD-4313-89F5-78552600D461}">
      <dsp:nvSpPr>
        <dsp:cNvPr id="0" name=""/>
        <dsp:cNvSpPr/>
      </dsp:nvSpPr>
      <dsp:spPr>
        <a:xfrm>
          <a:off x="2084575" y="2791612"/>
          <a:ext cx="833717" cy="33398"/>
        </a:xfrm>
        <a:custGeom>
          <a:avLst/>
          <a:gdLst/>
          <a:ahLst/>
          <a:cxnLst/>
          <a:rect l="0" t="0" r="0" b="0"/>
          <a:pathLst>
            <a:path>
              <a:moveTo>
                <a:pt x="0" y="16699"/>
              </a:moveTo>
              <a:lnTo>
                <a:pt x="833717" y="16699"/>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80591" y="2787469"/>
        <a:ext cx="41685" cy="41685"/>
      </dsp:txXfrm>
    </dsp:sp>
    <dsp:sp modelId="{9F7B1ED3-60B0-42C9-B0E9-229E0AF2B09E}">
      <dsp:nvSpPr>
        <dsp:cNvPr id="0" name=""/>
        <dsp:cNvSpPr/>
      </dsp:nvSpPr>
      <dsp:spPr>
        <a:xfrm>
          <a:off x="2918292" y="2287238"/>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La giustificazione determina ordini parziali stretti</a:t>
          </a:r>
          <a:endParaRPr lang="it-IT" sz="2300" kern="1200" dirty="0"/>
        </a:p>
      </dsp:txBody>
      <dsp:txXfrm>
        <a:off x="2948815" y="2317761"/>
        <a:ext cx="2023248" cy="981101"/>
      </dsp:txXfrm>
    </dsp:sp>
    <dsp:sp modelId="{90D025BE-4190-4600-9E09-F80C171572A7}">
      <dsp:nvSpPr>
        <dsp:cNvPr id="0" name=""/>
        <dsp:cNvSpPr/>
      </dsp:nvSpPr>
      <dsp:spPr>
        <a:xfrm>
          <a:off x="5002587" y="2791612"/>
          <a:ext cx="833717" cy="33398"/>
        </a:xfrm>
        <a:custGeom>
          <a:avLst/>
          <a:gdLst/>
          <a:ahLst/>
          <a:cxnLst/>
          <a:rect l="0" t="0" r="0" b="0"/>
          <a:pathLst>
            <a:path>
              <a:moveTo>
                <a:pt x="0" y="16699"/>
              </a:moveTo>
              <a:lnTo>
                <a:pt x="833717" y="16699"/>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8602" y="2787469"/>
        <a:ext cx="41685" cy="41685"/>
      </dsp:txXfrm>
    </dsp:sp>
    <dsp:sp modelId="{D686468A-2211-47E2-A802-4096FECCE997}">
      <dsp:nvSpPr>
        <dsp:cNvPr id="0" name=""/>
        <dsp:cNvSpPr/>
      </dsp:nvSpPr>
      <dsp:spPr>
        <a:xfrm>
          <a:off x="5836304" y="2287238"/>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Fondazionalismo (</a:t>
          </a:r>
          <a:r>
            <a:rPr lang="it-IT" sz="2300" kern="1200" dirty="0" err="1" smtClean="0"/>
            <a:t>finitista</a:t>
          </a:r>
          <a:r>
            <a:rPr lang="it-IT" sz="2300" kern="1200" dirty="0" smtClean="0"/>
            <a:t>)</a:t>
          </a:r>
          <a:endParaRPr lang="it-IT" sz="2300" kern="1200" dirty="0"/>
        </a:p>
      </dsp:txBody>
      <dsp:txXfrm>
        <a:off x="5866827" y="2317761"/>
        <a:ext cx="2023248" cy="981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2B88-F12E-427A-8823-3520BF7C1939}">
      <dsp:nvSpPr>
        <dsp:cNvPr id="0" name=""/>
        <dsp:cNvSpPr/>
      </dsp:nvSpPr>
      <dsp:spPr>
        <a:xfrm>
          <a:off x="281" y="2287238"/>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Richiesta di giustificazione</a:t>
          </a:r>
          <a:endParaRPr lang="it-IT" sz="2100" kern="1200" dirty="0"/>
        </a:p>
      </dsp:txBody>
      <dsp:txXfrm>
        <a:off x="30804" y="2317761"/>
        <a:ext cx="2023248" cy="981101"/>
      </dsp:txXfrm>
    </dsp:sp>
    <dsp:sp modelId="{D8C5BD6B-E7CD-4313-89F5-78552600D461}">
      <dsp:nvSpPr>
        <dsp:cNvPr id="0" name=""/>
        <dsp:cNvSpPr/>
      </dsp:nvSpPr>
      <dsp:spPr>
        <a:xfrm rot="19457599">
          <a:off x="1988070" y="2491995"/>
          <a:ext cx="1026726" cy="33398"/>
        </a:xfrm>
        <a:custGeom>
          <a:avLst/>
          <a:gdLst/>
          <a:ahLst/>
          <a:cxnLst/>
          <a:rect l="0" t="0" r="0" b="0"/>
          <a:pathLst>
            <a:path>
              <a:moveTo>
                <a:pt x="0" y="16699"/>
              </a:moveTo>
              <a:lnTo>
                <a:pt x="1026726" y="16699"/>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5765" y="2483026"/>
        <a:ext cx="51336" cy="51336"/>
      </dsp:txXfrm>
    </dsp:sp>
    <dsp:sp modelId="{9F7B1ED3-60B0-42C9-B0E9-229E0AF2B09E}">
      <dsp:nvSpPr>
        <dsp:cNvPr id="0" name=""/>
        <dsp:cNvSpPr/>
      </dsp:nvSpPr>
      <dsp:spPr>
        <a:xfrm>
          <a:off x="2918292" y="1688003"/>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La giustificazione determina ordini parziali stretti</a:t>
          </a:r>
          <a:endParaRPr lang="it-IT" sz="2100" kern="1200" dirty="0"/>
        </a:p>
      </dsp:txBody>
      <dsp:txXfrm>
        <a:off x="2948815" y="1718526"/>
        <a:ext cx="2023248" cy="981101"/>
      </dsp:txXfrm>
    </dsp:sp>
    <dsp:sp modelId="{90D025BE-4190-4600-9E09-F80C171572A7}">
      <dsp:nvSpPr>
        <dsp:cNvPr id="0" name=""/>
        <dsp:cNvSpPr/>
      </dsp:nvSpPr>
      <dsp:spPr>
        <a:xfrm>
          <a:off x="5002587" y="2192378"/>
          <a:ext cx="833717" cy="33398"/>
        </a:xfrm>
        <a:custGeom>
          <a:avLst/>
          <a:gdLst/>
          <a:ahLst/>
          <a:cxnLst/>
          <a:rect l="0" t="0" r="0" b="0"/>
          <a:pathLst>
            <a:path>
              <a:moveTo>
                <a:pt x="0" y="16699"/>
              </a:moveTo>
              <a:lnTo>
                <a:pt x="833717" y="16699"/>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8602" y="2188234"/>
        <a:ext cx="41685" cy="41685"/>
      </dsp:txXfrm>
    </dsp:sp>
    <dsp:sp modelId="{D686468A-2211-47E2-A802-4096FECCE997}">
      <dsp:nvSpPr>
        <dsp:cNvPr id="0" name=""/>
        <dsp:cNvSpPr/>
      </dsp:nvSpPr>
      <dsp:spPr>
        <a:xfrm>
          <a:off x="5836304" y="1688003"/>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Fondazionalismo (</a:t>
          </a:r>
          <a:r>
            <a:rPr lang="it-IT" sz="2100" kern="1200" dirty="0" err="1" smtClean="0"/>
            <a:t>finitista</a:t>
          </a:r>
          <a:r>
            <a:rPr lang="it-IT" sz="2100" kern="1200" dirty="0" smtClean="0"/>
            <a:t>)</a:t>
          </a:r>
          <a:endParaRPr lang="it-IT" sz="2100" kern="1200" dirty="0"/>
        </a:p>
      </dsp:txBody>
      <dsp:txXfrm>
        <a:off x="5866827" y="1718526"/>
        <a:ext cx="2023248" cy="981101"/>
      </dsp:txXfrm>
    </dsp:sp>
    <dsp:sp modelId="{E9D8B958-DAFB-43A4-AFD7-B26821D0992E}">
      <dsp:nvSpPr>
        <dsp:cNvPr id="0" name=""/>
        <dsp:cNvSpPr/>
      </dsp:nvSpPr>
      <dsp:spPr>
        <a:xfrm rot="2142401">
          <a:off x="1988070" y="3091230"/>
          <a:ext cx="1026726" cy="33398"/>
        </a:xfrm>
        <a:custGeom>
          <a:avLst/>
          <a:gdLst/>
          <a:ahLst/>
          <a:cxnLst/>
          <a:rect l="0" t="0" r="0" b="0"/>
          <a:pathLst>
            <a:path>
              <a:moveTo>
                <a:pt x="0" y="16699"/>
              </a:moveTo>
              <a:lnTo>
                <a:pt x="1026726" y="16699"/>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5765" y="3082261"/>
        <a:ext cx="51336" cy="51336"/>
      </dsp:txXfrm>
    </dsp:sp>
    <dsp:sp modelId="{BF93F58F-DD16-4B7F-841A-3D2113CA4C86}">
      <dsp:nvSpPr>
        <dsp:cNvPr id="0" name=""/>
        <dsp:cNvSpPr/>
      </dsp:nvSpPr>
      <dsp:spPr>
        <a:xfrm>
          <a:off x="2918292" y="2886473"/>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it-IT" sz="1600" kern="1200" dirty="0" smtClean="0"/>
            <a:t>La giustificazione non determina ordini parziali stretti bensì ‘reti’</a:t>
          </a:r>
          <a:endParaRPr lang="it-IT" sz="1600" kern="1200" dirty="0"/>
        </a:p>
      </dsp:txBody>
      <dsp:txXfrm>
        <a:off x="2948815" y="2916996"/>
        <a:ext cx="2023248" cy="981101"/>
      </dsp:txXfrm>
    </dsp:sp>
    <dsp:sp modelId="{3F1CF53F-116D-468E-A0A1-D3277E2EA6B4}">
      <dsp:nvSpPr>
        <dsp:cNvPr id="0" name=""/>
        <dsp:cNvSpPr/>
      </dsp:nvSpPr>
      <dsp:spPr>
        <a:xfrm>
          <a:off x="5002587" y="3390847"/>
          <a:ext cx="833717" cy="33398"/>
        </a:xfrm>
        <a:custGeom>
          <a:avLst/>
          <a:gdLst/>
          <a:ahLst/>
          <a:cxnLst/>
          <a:rect l="0" t="0" r="0" b="0"/>
          <a:pathLst>
            <a:path>
              <a:moveTo>
                <a:pt x="0" y="16699"/>
              </a:moveTo>
              <a:lnTo>
                <a:pt x="833717" y="16699"/>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8602" y="3386703"/>
        <a:ext cx="41685" cy="41685"/>
      </dsp:txXfrm>
    </dsp:sp>
    <dsp:sp modelId="{D6B02C0E-6DAE-4AEF-B84B-B0EA6B66C3A3}">
      <dsp:nvSpPr>
        <dsp:cNvPr id="0" name=""/>
        <dsp:cNvSpPr/>
      </dsp:nvSpPr>
      <dsp:spPr>
        <a:xfrm>
          <a:off x="5836304" y="2886473"/>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Coerentismo</a:t>
          </a:r>
          <a:endParaRPr lang="it-IT" sz="2100" kern="1200" dirty="0"/>
        </a:p>
      </dsp:txBody>
      <dsp:txXfrm>
        <a:off x="5866827" y="2916996"/>
        <a:ext cx="2023248" cy="981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2B88-F12E-427A-8823-3520BF7C1939}">
      <dsp:nvSpPr>
        <dsp:cNvPr id="0" name=""/>
        <dsp:cNvSpPr/>
      </dsp:nvSpPr>
      <dsp:spPr>
        <a:xfrm>
          <a:off x="80" y="2046784"/>
          <a:ext cx="2084399" cy="1042199"/>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Richiesta di giustificazione</a:t>
          </a:r>
          <a:endParaRPr lang="it-IT" sz="2100" kern="1200" dirty="0"/>
        </a:p>
      </dsp:txBody>
      <dsp:txXfrm>
        <a:off x="30605" y="2077309"/>
        <a:ext cx="2023349" cy="981149"/>
      </dsp:txXfrm>
    </dsp:sp>
    <dsp:sp modelId="{D8C5BD6B-E7CD-4313-89F5-78552600D461}">
      <dsp:nvSpPr>
        <dsp:cNvPr id="0" name=""/>
        <dsp:cNvSpPr/>
      </dsp:nvSpPr>
      <dsp:spPr>
        <a:xfrm rot="18770822">
          <a:off x="1888340" y="2097759"/>
          <a:ext cx="1226039" cy="41352"/>
        </a:xfrm>
        <a:custGeom>
          <a:avLst/>
          <a:gdLst/>
          <a:ahLst/>
          <a:cxnLst/>
          <a:rect l="0" t="0" r="0" b="0"/>
          <a:pathLst>
            <a:path>
              <a:moveTo>
                <a:pt x="0" y="20676"/>
              </a:moveTo>
              <a:lnTo>
                <a:pt x="1226039" y="20676"/>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0709" y="2087784"/>
        <a:ext cx="61301" cy="61301"/>
      </dsp:txXfrm>
    </dsp:sp>
    <dsp:sp modelId="{9F7B1ED3-60B0-42C9-B0E9-229E0AF2B09E}">
      <dsp:nvSpPr>
        <dsp:cNvPr id="0" name=""/>
        <dsp:cNvSpPr/>
      </dsp:nvSpPr>
      <dsp:spPr>
        <a:xfrm>
          <a:off x="2918240" y="1147887"/>
          <a:ext cx="2084399" cy="1042199"/>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La giustificazione determina ordini parziali stretti</a:t>
          </a:r>
          <a:endParaRPr lang="it-IT" sz="2100" kern="1200" dirty="0"/>
        </a:p>
      </dsp:txBody>
      <dsp:txXfrm>
        <a:off x="2948765" y="1178412"/>
        <a:ext cx="2023349" cy="981149"/>
      </dsp:txXfrm>
    </dsp:sp>
    <dsp:sp modelId="{90D025BE-4190-4600-9E09-F80C171572A7}">
      <dsp:nvSpPr>
        <dsp:cNvPr id="0" name=""/>
        <dsp:cNvSpPr/>
      </dsp:nvSpPr>
      <dsp:spPr>
        <a:xfrm rot="19457599">
          <a:off x="4906130" y="1348678"/>
          <a:ext cx="1026778" cy="41352"/>
        </a:xfrm>
        <a:custGeom>
          <a:avLst/>
          <a:gdLst/>
          <a:ahLst/>
          <a:cxnLst/>
          <a:rect l="0" t="0" r="0" b="0"/>
          <a:pathLst>
            <a:path>
              <a:moveTo>
                <a:pt x="0" y="20676"/>
              </a:moveTo>
              <a:lnTo>
                <a:pt x="1026778" y="20676"/>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3850" y="1343685"/>
        <a:ext cx="51338" cy="51338"/>
      </dsp:txXfrm>
    </dsp:sp>
    <dsp:sp modelId="{D686468A-2211-47E2-A802-4096FECCE997}">
      <dsp:nvSpPr>
        <dsp:cNvPr id="0" name=""/>
        <dsp:cNvSpPr/>
      </dsp:nvSpPr>
      <dsp:spPr>
        <a:xfrm>
          <a:off x="5836399" y="548622"/>
          <a:ext cx="2084399" cy="1042199"/>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Fondazionalismo (</a:t>
          </a:r>
          <a:r>
            <a:rPr lang="it-IT" sz="2100" kern="1200" dirty="0" err="1" smtClean="0"/>
            <a:t>finitista</a:t>
          </a:r>
          <a:r>
            <a:rPr lang="it-IT" sz="2100" kern="1200" dirty="0" smtClean="0"/>
            <a:t>)</a:t>
          </a:r>
          <a:endParaRPr lang="it-IT" sz="2100" kern="1200" dirty="0"/>
        </a:p>
      </dsp:txBody>
      <dsp:txXfrm>
        <a:off x="5866924" y="579147"/>
        <a:ext cx="2023349" cy="981149"/>
      </dsp:txXfrm>
    </dsp:sp>
    <dsp:sp modelId="{E2255BCF-C14D-4FBA-BA17-0182C29A7FA6}">
      <dsp:nvSpPr>
        <dsp:cNvPr id="0" name=""/>
        <dsp:cNvSpPr/>
      </dsp:nvSpPr>
      <dsp:spPr>
        <a:xfrm rot="2142401">
          <a:off x="4906130" y="1947943"/>
          <a:ext cx="1026778" cy="41352"/>
        </a:xfrm>
        <a:custGeom>
          <a:avLst/>
          <a:gdLst/>
          <a:ahLst/>
          <a:cxnLst/>
          <a:rect l="0" t="0" r="0" b="0"/>
          <a:pathLst>
            <a:path>
              <a:moveTo>
                <a:pt x="0" y="20676"/>
              </a:moveTo>
              <a:lnTo>
                <a:pt x="1026778" y="20676"/>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3850" y="1942950"/>
        <a:ext cx="51338" cy="51338"/>
      </dsp:txXfrm>
    </dsp:sp>
    <dsp:sp modelId="{097446A2-64CA-413D-902F-DFED68ADD3FC}">
      <dsp:nvSpPr>
        <dsp:cNvPr id="0" name=""/>
        <dsp:cNvSpPr/>
      </dsp:nvSpPr>
      <dsp:spPr>
        <a:xfrm>
          <a:off x="5836399" y="1747152"/>
          <a:ext cx="2084399" cy="1042199"/>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Infinitismo</a:t>
          </a:r>
          <a:r>
            <a:rPr lang="it-IT" sz="2100" kern="1200" dirty="0" smtClean="0"/>
            <a:t> (senza fondamenta)</a:t>
          </a:r>
          <a:endParaRPr lang="it-IT" sz="2100" kern="1200" dirty="0"/>
        </a:p>
      </dsp:txBody>
      <dsp:txXfrm>
        <a:off x="5866924" y="1777677"/>
        <a:ext cx="2023349" cy="981149"/>
      </dsp:txXfrm>
    </dsp:sp>
    <dsp:sp modelId="{E9D8B958-DAFB-43A4-AFD7-B26821D0992E}">
      <dsp:nvSpPr>
        <dsp:cNvPr id="0" name=""/>
        <dsp:cNvSpPr/>
      </dsp:nvSpPr>
      <dsp:spPr>
        <a:xfrm rot="2829178">
          <a:off x="1888340" y="2996656"/>
          <a:ext cx="1226039" cy="41352"/>
        </a:xfrm>
        <a:custGeom>
          <a:avLst/>
          <a:gdLst/>
          <a:ahLst/>
          <a:cxnLst/>
          <a:rect l="0" t="0" r="0" b="0"/>
          <a:pathLst>
            <a:path>
              <a:moveTo>
                <a:pt x="0" y="20676"/>
              </a:moveTo>
              <a:lnTo>
                <a:pt x="1226039" y="20676"/>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0709" y="2986682"/>
        <a:ext cx="61301" cy="61301"/>
      </dsp:txXfrm>
    </dsp:sp>
    <dsp:sp modelId="{BF93F58F-DD16-4B7F-841A-3D2113CA4C86}">
      <dsp:nvSpPr>
        <dsp:cNvPr id="0" name=""/>
        <dsp:cNvSpPr/>
      </dsp:nvSpPr>
      <dsp:spPr>
        <a:xfrm>
          <a:off x="2918240" y="2945681"/>
          <a:ext cx="2084399" cy="1042199"/>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La giustificazione non determina ordini parziali stretti bensì ‘reti’</a:t>
          </a:r>
          <a:endParaRPr lang="it-IT" sz="1800" kern="1200" dirty="0"/>
        </a:p>
      </dsp:txBody>
      <dsp:txXfrm>
        <a:off x="2948765" y="2976206"/>
        <a:ext cx="2023349" cy="981149"/>
      </dsp:txXfrm>
    </dsp:sp>
    <dsp:sp modelId="{3F1CF53F-116D-468E-A0A1-D3277E2EA6B4}">
      <dsp:nvSpPr>
        <dsp:cNvPr id="0" name=""/>
        <dsp:cNvSpPr/>
      </dsp:nvSpPr>
      <dsp:spPr>
        <a:xfrm>
          <a:off x="5002639" y="3446105"/>
          <a:ext cx="833759" cy="41352"/>
        </a:xfrm>
        <a:custGeom>
          <a:avLst/>
          <a:gdLst/>
          <a:ahLst/>
          <a:cxnLst/>
          <a:rect l="0" t="0" r="0" b="0"/>
          <a:pathLst>
            <a:path>
              <a:moveTo>
                <a:pt x="0" y="20676"/>
              </a:moveTo>
              <a:lnTo>
                <a:pt x="833759" y="20676"/>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8675" y="3445937"/>
        <a:ext cx="41687" cy="41687"/>
      </dsp:txXfrm>
    </dsp:sp>
    <dsp:sp modelId="{D6B02C0E-6DAE-4AEF-B84B-B0EA6B66C3A3}">
      <dsp:nvSpPr>
        <dsp:cNvPr id="0" name=""/>
        <dsp:cNvSpPr/>
      </dsp:nvSpPr>
      <dsp:spPr>
        <a:xfrm>
          <a:off x="5836399" y="2945681"/>
          <a:ext cx="2084399" cy="1042199"/>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Coerentismo</a:t>
          </a:r>
          <a:endParaRPr lang="it-IT" sz="2100" kern="1200" dirty="0"/>
        </a:p>
      </dsp:txBody>
      <dsp:txXfrm>
        <a:off x="5866924" y="2976206"/>
        <a:ext cx="2023349" cy="981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2B88-F12E-427A-8823-3520BF7C1939}">
      <dsp:nvSpPr>
        <dsp:cNvPr id="0" name=""/>
        <dsp:cNvSpPr/>
      </dsp:nvSpPr>
      <dsp:spPr>
        <a:xfrm>
          <a:off x="281" y="2586855"/>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Richiesta di giustificazione</a:t>
          </a:r>
          <a:endParaRPr lang="it-IT" sz="2100" kern="1200" dirty="0"/>
        </a:p>
      </dsp:txBody>
      <dsp:txXfrm>
        <a:off x="30804" y="2617378"/>
        <a:ext cx="2023248" cy="981101"/>
      </dsp:txXfrm>
    </dsp:sp>
    <dsp:sp modelId="{D8C5BD6B-E7CD-4313-89F5-78552600D461}">
      <dsp:nvSpPr>
        <dsp:cNvPr id="0" name=""/>
        <dsp:cNvSpPr/>
      </dsp:nvSpPr>
      <dsp:spPr>
        <a:xfrm rot="18770822">
          <a:off x="1888445" y="2641804"/>
          <a:ext cx="1225977" cy="33398"/>
        </a:xfrm>
        <a:custGeom>
          <a:avLst/>
          <a:gdLst/>
          <a:ahLst/>
          <a:cxnLst/>
          <a:rect l="0" t="0" r="0" b="0"/>
          <a:pathLst>
            <a:path>
              <a:moveTo>
                <a:pt x="0" y="16699"/>
              </a:moveTo>
              <a:lnTo>
                <a:pt x="1225977" y="16699"/>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0784" y="2627853"/>
        <a:ext cx="61298" cy="61298"/>
      </dsp:txXfrm>
    </dsp:sp>
    <dsp:sp modelId="{9F7B1ED3-60B0-42C9-B0E9-229E0AF2B09E}">
      <dsp:nvSpPr>
        <dsp:cNvPr id="0" name=""/>
        <dsp:cNvSpPr/>
      </dsp:nvSpPr>
      <dsp:spPr>
        <a:xfrm>
          <a:off x="2918292" y="1688003"/>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La giustificazione determina ordini parziali stretti</a:t>
          </a:r>
          <a:endParaRPr lang="it-IT" sz="2100" kern="1200" dirty="0"/>
        </a:p>
      </dsp:txBody>
      <dsp:txXfrm>
        <a:off x="2948815" y="1718526"/>
        <a:ext cx="2023248" cy="981101"/>
      </dsp:txXfrm>
    </dsp:sp>
    <dsp:sp modelId="{90D025BE-4190-4600-9E09-F80C171572A7}">
      <dsp:nvSpPr>
        <dsp:cNvPr id="0" name=""/>
        <dsp:cNvSpPr/>
      </dsp:nvSpPr>
      <dsp:spPr>
        <a:xfrm rot="19457599">
          <a:off x="4906082" y="1892760"/>
          <a:ext cx="1026726" cy="33398"/>
        </a:xfrm>
        <a:custGeom>
          <a:avLst/>
          <a:gdLst/>
          <a:ahLst/>
          <a:cxnLst/>
          <a:rect l="0" t="0" r="0" b="0"/>
          <a:pathLst>
            <a:path>
              <a:moveTo>
                <a:pt x="0" y="16699"/>
              </a:moveTo>
              <a:lnTo>
                <a:pt x="1026726" y="16699"/>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3777" y="1883792"/>
        <a:ext cx="51336" cy="51336"/>
      </dsp:txXfrm>
    </dsp:sp>
    <dsp:sp modelId="{D686468A-2211-47E2-A802-4096FECCE997}">
      <dsp:nvSpPr>
        <dsp:cNvPr id="0" name=""/>
        <dsp:cNvSpPr/>
      </dsp:nvSpPr>
      <dsp:spPr>
        <a:xfrm>
          <a:off x="5836304" y="1088769"/>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smtClean="0"/>
            <a:t>Fondazionalismo (</a:t>
          </a:r>
          <a:r>
            <a:rPr lang="it-IT" sz="2100" kern="1200" dirty="0" err="1" smtClean="0"/>
            <a:t>finitista</a:t>
          </a:r>
          <a:r>
            <a:rPr lang="it-IT" sz="2100" kern="1200" dirty="0" smtClean="0"/>
            <a:t>)</a:t>
          </a:r>
          <a:endParaRPr lang="it-IT" sz="2100" kern="1200" dirty="0"/>
        </a:p>
      </dsp:txBody>
      <dsp:txXfrm>
        <a:off x="5866827" y="1119292"/>
        <a:ext cx="2023248" cy="981101"/>
      </dsp:txXfrm>
    </dsp:sp>
    <dsp:sp modelId="{E2255BCF-C14D-4FBA-BA17-0182C29A7FA6}">
      <dsp:nvSpPr>
        <dsp:cNvPr id="0" name=""/>
        <dsp:cNvSpPr/>
      </dsp:nvSpPr>
      <dsp:spPr>
        <a:xfrm rot="2142401">
          <a:off x="4906082" y="2491995"/>
          <a:ext cx="1026726" cy="33398"/>
        </a:xfrm>
        <a:custGeom>
          <a:avLst/>
          <a:gdLst/>
          <a:ahLst/>
          <a:cxnLst/>
          <a:rect l="0" t="0" r="0" b="0"/>
          <a:pathLst>
            <a:path>
              <a:moveTo>
                <a:pt x="0" y="16699"/>
              </a:moveTo>
              <a:lnTo>
                <a:pt x="1026726" y="16699"/>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3777" y="2483026"/>
        <a:ext cx="51336" cy="51336"/>
      </dsp:txXfrm>
    </dsp:sp>
    <dsp:sp modelId="{097446A2-64CA-413D-902F-DFED68ADD3FC}">
      <dsp:nvSpPr>
        <dsp:cNvPr id="0" name=""/>
        <dsp:cNvSpPr/>
      </dsp:nvSpPr>
      <dsp:spPr>
        <a:xfrm>
          <a:off x="5836304" y="2287238"/>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Infinitismo</a:t>
          </a:r>
          <a:r>
            <a:rPr lang="it-IT" sz="2100" kern="1200" dirty="0" smtClean="0"/>
            <a:t> (senza fondamenta)</a:t>
          </a:r>
          <a:endParaRPr lang="it-IT" sz="2100" kern="1200" dirty="0"/>
        </a:p>
      </dsp:txBody>
      <dsp:txXfrm>
        <a:off x="5866827" y="2317761"/>
        <a:ext cx="2023248" cy="981101"/>
      </dsp:txXfrm>
    </dsp:sp>
    <dsp:sp modelId="{E9D8B958-DAFB-43A4-AFD7-B26821D0992E}">
      <dsp:nvSpPr>
        <dsp:cNvPr id="0" name=""/>
        <dsp:cNvSpPr/>
      </dsp:nvSpPr>
      <dsp:spPr>
        <a:xfrm rot="2829178">
          <a:off x="1888445" y="3540655"/>
          <a:ext cx="1225977" cy="33398"/>
        </a:xfrm>
        <a:custGeom>
          <a:avLst/>
          <a:gdLst/>
          <a:ahLst/>
          <a:cxnLst/>
          <a:rect l="0" t="0" r="0" b="0"/>
          <a:pathLst>
            <a:path>
              <a:moveTo>
                <a:pt x="0" y="16699"/>
              </a:moveTo>
              <a:lnTo>
                <a:pt x="1225977" y="16699"/>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0784" y="3526705"/>
        <a:ext cx="61298" cy="61298"/>
      </dsp:txXfrm>
    </dsp:sp>
    <dsp:sp modelId="{BF93F58F-DD16-4B7F-841A-3D2113CA4C86}">
      <dsp:nvSpPr>
        <dsp:cNvPr id="0" name=""/>
        <dsp:cNvSpPr/>
      </dsp:nvSpPr>
      <dsp:spPr>
        <a:xfrm>
          <a:off x="2918292" y="3485707"/>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kern="1200" dirty="0" smtClean="0"/>
            <a:t>La giustificazione non determina ordini parziali stretti bensì ‘reti’</a:t>
          </a:r>
          <a:endParaRPr lang="it-IT" sz="1800" kern="1200" dirty="0"/>
        </a:p>
      </dsp:txBody>
      <dsp:txXfrm>
        <a:off x="2948815" y="3516230"/>
        <a:ext cx="2023248" cy="981101"/>
      </dsp:txXfrm>
    </dsp:sp>
    <dsp:sp modelId="{3F1CF53F-116D-468E-A0A1-D3277E2EA6B4}">
      <dsp:nvSpPr>
        <dsp:cNvPr id="0" name=""/>
        <dsp:cNvSpPr/>
      </dsp:nvSpPr>
      <dsp:spPr>
        <a:xfrm>
          <a:off x="5002587" y="3990081"/>
          <a:ext cx="833717" cy="33398"/>
        </a:xfrm>
        <a:custGeom>
          <a:avLst/>
          <a:gdLst/>
          <a:ahLst/>
          <a:cxnLst/>
          <a:rect l="0" t="0" r="0" b="0"/>
          <a:pathLst>
            <a:path>
              <a:moveTo>
                <a:pt x="0" y="16699"/>
              </a:moveTo>
              <a:lnTo>
                <a:pt x="833717" y="16699"/>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8602" y="3985938"/>
        <a:ext cx="41685" cy="41685"/>
      </dsp:txXfrm>
    </dsp:sp>
    <dsp:sp modelId="{D6B02C0E-6DAE-4AEF-B84B-B0EA6B66C3A3}">
      <dsp:nvSpPr>
        <dsp:cNvPr id="0" name=""/>
        <dsp:cNvSpPr/>
      </dsp:nvSpPr>
      <dsp:spPr>
        <a:xfrm>
          <a:off x="5836304" y="3485707"/>
          <a:ext cx="2084294" cy="1042147"/>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it-IT" sz="2100" kern="1200" dirty="0" err="1" smtClean="0"/>
            <a:t>Coerentismo</a:t>
          </a:r>
          <a:endParaRPr lang="it-IT" sz="2100" kern="1200" dirty="0"/>
        </a:p>
      </dsp:txBody>
      <dsp:txXfrm>
        <a:off x="5866827" y="3516230"/>
        <a:ext cx="2023248" cy="981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46DE68-54C1-448A-8069-550E58B00A97}">
      <dsp:nvSpPr>
        <dsp:cNvPr id="0" name=""/>
        <dsp:cNvSpPr/>
      </dsp:nvSpPr>
      <dsp:spPr>
        <a:xfrm>
          <a:off x="2472019" y="224196"/>
          <a:ext cx="1146629" cy="114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it-IT" sz="5500" b="1" i="1" kern="1200" dirty="0" smtClean="0">
              <a:ln w="10541" cmpd="sng">
                <a:solidFill>
                  <a:schemeClr val="accent1">
                    <a:shade val="88000"/>
                    <a:satMod val="110000"/>
                  </a:schemeClr>
                </a:solidFill>
                <a:prstDash val="solid"/>
              </a:ln>
              <a:sym typeface="Symbol"/>
            </a:rPr>
            <a:t>a</a:t>
          </a:r>
          <a:r>
            <a:rPr lang="it-IT" sz="5500" b="1" kern="1200" cap="none" spc="0" dirty="0" smtClean="0">
              <a:ln w="10541" cmpd="sng">
                <a:solidFill>
                  <a:schemeClr val="accent1">
                    <a:shade val="88000"/>
                    <a:satMod val="110000"/>
                  </a:schemeClr>
                </a:solidFill>
                <a:prstDash val="solid"/>
              </a:ln>
              <a:effectLst/>
              <a:sym typeface="Symbol"/>
            </a:rPr>
            <a:t> </a:t>
          </a:r>
          <a:endParaRPr lang="it-IT" sz="5500" kern="1200" dirty="0"/>
        </a:p>
      </dsp:txBody>
      <dsp:txXfrm>
        <a:off x="2472019" y="224196"/>
        <a:ext cx="1146629" cy="1146629"/>
      </dsp:txXfrm>
    </dsp:sp>
    <dsp:sp modelId="{502B54E8-4212-4A19-8BA2-B69DCC0133D6}">
      <dsp:nvSpPr>
        <dsp:cNvPr id="0" name=""/>
        <dsp:cNvSpPr/>
      </dsp:nvSpPr>
      <dsp:spPr>
        <a:xfrm>
          <a:off x="727031" y="-997"/>
          <a:ext cx="2709584" cy="2709584"/>
        </a:xfrm>
        <a:prstGeom prst="circularArrow">
          <a:avLst>
            <a:gd name="adj1" fmla="val 8252"/>
            <a:gd name="adj2" fmla="val 576412"/>
            <a:gd name="adj3" fmla="val 2962505"/>
            <a:gd name="adj4" fmla="val 52627"/>
            <a:gd name="adj5" fmla="val 9627"/>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D273FC-E040-4C90-980B-C535DC483CE7}">
      <dsp:nvSpPr>
        <dsp:cNvPr id="0" name=""/>
        <dsp:cNvSpPr/>
      </dsp:nvSpPr>
      <dsp:spPr>
        <a:xfrm>
          <a:off x="1508508" y="1893046"/>
          <a:ext cx="1146629" cy="114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it-IT" sz="5500" b="1" i="1" kern="1200" cap="none" spc="0" dirty="0" smtClean="0">
              <a:ln w="10541" cmpd="sng">
                <a:solidFill>
                  <a:schemeClr val="accent1">
                    <a:shade val="88000"/>
                    <a:satMod val="110000"/>
                  </a:schemeClr>
                </a:solidFill>
                <a:prstDash val="solid"/>
              </a:ln>
              <a:effectLst/>
              <a:sym typeface="Symbol"/>
            </a:rPr>
            <a:t>b</a:t>
          </a:r>
          <a:r>
            <a:rPr lang="it-IT" sz="5500" b="1" kern="1200" dirty="0" smtClean="0">
              <a:ln w="10541" cmpd="sng">
                <a:solidFill>
                  <a:schemeClr val="accent1">
                    <a:shade val="88000"/>
                    <a:satMod val="110000"/>
                  </a:schemeClr>
                </a:solidFill>
                <a:prstDash val="solid"/>
              </a:ln>
              <a:sym typeface="Symbol"/>
            </a:rPr>
            <a:t> </a:t>
          </a:r>
          <a:endParaRPr lang="it-IT" sz="5500" kern="1200" dirty="0"/>
        </a:p>
      </dsp:txBody>
      <dsp:txXfrm>
        <a:off x="1508508" y="1893046"/>
        <a:ext cx="1146629" cy="1146629"/>
      </dsp:txXfrm>
    </dsp:sp>
    <dsp:sp modelId="{A804198D-4DCF-4C29-90EA-1CFA9A2D5953}">
      <dsp:nvSpPr>
        <dsp:cNvPr id="0" name=""/>
        <dsp:cNvSpPr/>
      </dsp:nvSpPr>
      <dsp:spPr>
        <a:xfrm>
          <a:off x="727031" y="-997"/>
          <a:ext cx="2709584" cy="2709584"/>
        </a:xfrm>
        <a:prstGeom prst="circularArrow">
          <a:avLst>
            <a:gd name="adj1" fmla="val 8252"/>
            <a:gd name="adj2" fmla="val 576412"/>
            <a:gd name="adj3" fmla="val 10170961"/>
            <a:gd name="adj4" fmla="val 7261083"/>
            <a:gd name="adj5" fmla="val 9627"/>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25AFE-7285-4EFA-90B6-AE3D6E9239E1}">
      <dsp:nvSpPr>
        <dsp:cNvPr id="0" name=""/>
        <dsp:cNvSpPr/>
      </dsp:nvSpPr>
      <dsp:spPr>
        <a:xfrm>
          <a:off x="544997" y="224196"/>
          <a:ext cx="1146629" cy="1146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850" tIns="69850" rIns="69850" bIns="69850" numCol="1" spcCol="1270" anchor="ctr" anchorCtr="0">
          <a:noAutofit/>
        </a:bodyPr>
        <a:lstStyle/>
        <a:p>
          <a:pPr lvl="0" algn="ctr" defTabSz="2444750">
            <a:lnSpc>
              <a:spcPct val="90000"/>
            </a:lnSpc>
            <a:spcBef>
              <a:spcPct val="0"/>
            </a:spcBef>
            <a:spcAft>
              <a:spcPct val="35000"/>
            </a:spcAft>
          </a:pPr>
          <a:r>
            <a:rPr lang="it-IT" sz="5500" b="1" i="1" kern="1200" dirty="0" smtClean="0">
              <a:ln w="10541" cmpd="sng">
                <a:solidFill>
                  <a:schemeClr val="accent1">
                    <a:shade val="88000"/>
                    <a:satMod val="110000"/>
                  </a:schemeClr>
                </a:solidFill>
                <a:prstDash val="solid"/>
              </a:ln>
              <a:sym typeface="Symbol"/>
            </a:rPr>
            <a:t>c</a:t>
          </a:r>
          <a:r>
            <a:rPr lang="it-IT" sz="5500" b="1" kern="12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a:t>
          </a:r>
          <a:endParaRPr lang="it-IT" sz="5500" kern="1200" dirty="0"/>
        </a:p>
      </dsp:txBody>
      <dsp:txXfrm>
        <a:off x="544997" y="224196"/>
        <a:ext cx="1146629" cy="1146629"/>
      </dsp:txXfrm>
    </dsp:sp>
    <dsp:sp modelId="{B96503D5-A01A-461F-A995-F7741B58658D}">
      <dsp:nvSpPr>
        <dsp:cNvPr id="0" name=""/>
        <dsp:cNvSpPr/>
      </dsp:nvSpPr>
      <dsp:spPr>
        <a:xfrm>
          <a:off x="727031" y="-997"/>
          <a:ext cx="2709584" cy="2709584"/>
        </a:xfrm>
        <a:prstGeom prst="circularArrow">
          <a:avLst>
            <a:gd name="adj1" fmla="val 8252"/>
            <a:gd name="adj2" fmla="val 576412"/>
            <a:gd name="adj3" fmla="val 16855460"/>
            <a:gd name="adj4" fmla="val 14968128"/>
            <a:gd name="adj5" fmla="val 9627"/>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2B88-F12E-427A-8823-3520BF7C1939}">
      <dsp:nvSpPr>
        <dsp:cNvPr id="0" name=""/>
        <dsp:cNvSpPr/>
      </dsp:nvSpPr>
      <dsp:spPr>
        <a:xfrm>
          <a:off x="4289" y="2299047"/>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Ricerca di una base ontologica</a:t>
          </a:r>
          <a:endParaRPr lang="it-IT" sz="2300" kern="1200" dirty="0"/>
        </a:p>
      </dsp:txBody>
      <dsp:txXfrm>
        <a:off x="34782" y="2329540"/>
        <a:ext cx="2021198" cy="980106"/>
      </dsp:txXfrm>
    </dsp:sp>
    <dsp:sp modelId="{D8C5BD6B-E7CD-4313-89F5-78552600D461}">
      <dsp:nvSpPr>
        <dsp:cNvPr id="0" name=""/>
        <dsp:cNvSpPr/>
      </dsp:nvSpPr>
      <dsp:spPr>
        <a:xfrm rot="18770822">
          <a:off x="1890542" y="2352034"/>
          <a:ext cx="1224736" cy="37177"/>
        </a:xfrm>
        <a:custGeom>
          <a:avLst/>
          <a:gdLst/>
          <a:ahLst/>
          <a:cxnLst/>
          <a:rect l="0" t="0" r="0" b="0"/>
          <a:pathLst>
            <a:path>
              <a:moveTo>
                <a:pt x="0" y="18588"/>
              </a:moveTo>
              <a:lnTo>
                <a:pt x="1224736" y="18588"/>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2292" y="2340004"/>
        <a:ext cx="61236" cy="61236"/>
      </dsp:txXfrm>
    </dsp:sp>
    <dsp:sp modelId="{9F7B1ED3-60B0-42C9-B0E9-229E0AF2B09E}">
      <dsp:nvSpPr>
        <dsp:cNvPr id="0" name=""/>
        <dsp:cNvSpPr/>
      </dsp:nvSpPr>
      <dsp:spPr>
        <a:xfrm>
          <a:off x="2919347" y="1401105"/>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Dipendenza ‘verticale’</a:t>
          </a:r>
          <a:endParaRPr lang="it-IT" sz="2300" kern="1200" dirty="0"/>
        </a:p>
      </dsp:txBody>
      <dsp:txXfrm>
        <a:off x="2949840" y="1431598"/>
        <a:ext cx="2021198" cy="980106"/>
      </dsp:txXfrm>
    </dsp:sp>
    <dsp:sp modelId="{90D025BE-4190-4600-9E09-F80C171572A7}">
      <dsp:nvSpPr>
        <dsp:cNvPr id="0" name=""/>
        <dsp:cNvSpPr/>
      </dsp:nvSpPr>
      <dsp:spPr>
        <a:xfrm rot="19457599">
          <a:off x="4905125" y="1603749"/>
          <a:ext cx="1025687" cy="37177"/>
        </a:xfrm>
        <a:custGeom>
          <a:avLst/>
          <a:gdLst/>
          <a:ahLst/>
          <a:cxnLst/>
          <a:rect l="0" t="0" r="0" b="0"/>
          <a:pathLst>
            <a:path>
              <a:moveTo>
                <a:pt x="0" y="18588"/>
              </a:moveTo>
              <a:lnTo>
                <a:pt x="1025687" y="18588"/>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2326" y="1596695"/>
        <a:ext cx="51284" cy="51284"/>
      </dsp:txXfrm>
    </dsp:sp>
    <dsp:sp modelId="{D686468A-2211-47E2-A802-4096FECCE997}">
      <dsp:nvSpPr>
        <dsp:cNvPr id="0" name=""/>
        <dsp:cNvSpPr/>
      </dsp:nvSpPr>
      <dsp:spPr>
        <a:xfrm>
          <a:off x="5834406" y="802477"/>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err="1" smtClean="0"/>
            <a:t>Fondazionalismo</a:t>
          </a:r>
          <a:endParaRPr lang="it-IT" sz="2300" kern="1200" dirty="0"/>
        </a:p>
      </dsp:txBody>
      <dsp:txXfrm>
        <a:off x="5864899" y="832970"/>
        <a:ext cx="2021198" cy="980106"/>
      </dsp:txXfrm>
    </dsp:sp>
    <dsp:sp modelId="{E2255BCF-C14D-4FBA-BA17-0182C29A7FA6}">
      <dsp:nvSpPr>
        <dsp:cNvPr id="0" name=""/>
        <dsp:cNvSpPr/>
      </dsp:nvSpPr>
      <dsp:spPr>
        <a:xfrm rot="2142401">
          <a:off x="4905125" y="2202377"/>
          <a:ext cx="1025687" cy="37177"/>
        </a:xfrm>
        <a:custGeom>
          <a:avLst/>
          <a:gdLst/>
          <a:ahLst/>
          <a:cxnLst/>
          <a:rect l="0" t="0" r="0" b="0"/>
          <a:pathLst>
            <a:path>
              <a:moveTo>
                <a:pt x="0" y="18588"/>
              </a:moveTo>
              <a:lnTo>
                <a:pt x="1025687" y="18588"/>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2326" y="2195323"/>
        <a:ext cx="51284" cy="51284"/>
      </dsp:txXfrm>
    </dsp:sp>
    <dsp:sp modelId="{097446A2-64CA-413D-902F-DFED68ADD3FC}">
      <dsp:nvSpPr>
        <dsp:cNvPr id="0" name=""/>
        <dsp:cNvSpPr/>
      </dsp:nvSpPr>
      <dsp:spPr>
        <a:xfrm>
          <a:off x="5834406" y="1999733"/>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err="1" smtClean="0"/>
            <a:t>Infinitismo</a:t>
          </a:r>
          <a:endParaRPr lang="it-IT" sz="2300" kern="1200" dirty="0"/>
        </a:p>
      </dsp:txBody>
      <dsp:txXfrm>
        <a:off x="5864899" y="2030226"/>
        <a:ext cx="2021198" cy="980106"/>
      </dsp:txXfrm>
    </dsp:sp>
    <dsp:sp modelId="{E9D8B958-DAFB-43A4-AFD7-B26821D0992E}">
      <dsp:nvSpPr>
        <dsp:cNvPr id="0" name=""/>
        <dsp:cNvSpPr/>
      </dsp:nvSpPr>
      <dsp:spPr>
        <a:xfrm rot="2829178">
          <a:off x="1890542" y="3249976"/>
          <a:ext cx="1224736" cy="37177"/>
        </a:xfrm>
        <a:custGeom>
          <a:avLst/>
          <a:gdLst/>
          <a:ahLst/>
          <a:cxnLst/>
          <a:rect l="0" t="0" r="0" b="0"/>
          <a:pathLst>
            <a:path>
              <a:moveTo>
                <a:pt x="0" y="18588"/>
              </a:moveTo>
              <a:lnTo>
                <a:pt x="1224736" y="18588"/>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2292" y="3237946"/>
        <a:ext cx="61236" cy="61236"/>
      </dsp:txXfrm>
    </dsp:sp>
    <dsp:sp modelId="{BF93F58F-DD16-4B7F-841A-3D2113CA4C86}">
      <dsp:nvSpPr>
        <dsp:cNvPr id="0" name=""/>
        <dsp:cNvSpPr/>
      </dsp:nvSpPr>
      <dsp:spPr>
        <a:xfrm>
          <a:off x="2919347" y="3196989"/>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Dipendenza ‘orizzontale’</a:t>
          </a:r>
          <a:endParaRPr lang="it-IT" sz="2300" kern="1200" dirty="0"/>
        </a:p>
      </dsp:txBody>
      <dsp:txXfrm>
        <a:off x="2949840" y="3227482"/>
        <a:ext cx="2021198" cy="980106"/>
      </dsp:txXfrm>
    </dsp:sp>
    <dsp:sp modelId="{3F1CF53F-116D-468E-A0A1-D3277E2EA6B4}">
      <dsp:nvSpPr>
        <dsp:cNvPr id="0" name=""/>
        <dsp:cNvSpPr/>
      </dsp:nvSpPr>
      <dsp:spPr>
        <a:xfrm>
          <a:off x="5001532" y="3698947"/>
          <a:ext cx="832873" cy="37177"/>
        </a:xfrm>
        <a:custGeom>
          <a:avLst/>
          <a:gdLst/>
          <a:ahLst/>
          <a:cxnLst/>
          <a:rect l="0" t="0" r="0" b="0"/>
          <a:pathLst>
            <a:path>
              <a:moveTo>
                <a:pt x="0" y="18588"/>
              </a:moveTo>
              <a:lnTo>
                <a:pt x="832873" y="18588"/>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7147" y="3696714"/>
        <a:ext cx="41643" cy="41643"/>
      </dsp:txXfrm>
    </dsp:sp>
    <dsp:sp modelId="{D6B02C0E-6DAE-4AEF-B84B-B0EA6B66C3A3}">
      <dsp:nvSpPr>
        <dsp:cNvPr id="0" name=""/>
        <dsp:cNvSpPr/>
      </dsp:nvSpPr>
      <dsp:spPr>
        <a:xfrm>
          <a:off x="5834406" y="3196989"/>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err="1" smtClean="0"/>
            <a:t>Coerentismo</a:t>
          </a:r>
          <a:endParaRPr lang="it-IT" sz="2300" kern="1200" dirty="0"/>
        </a:p>
      </dsp:txBody>
      <dsp:txXfrm>
        <a:off x="5864899" y="3227482"/>
        <a:ext cx="2021198" cy="9801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F92B88-F12E-427A-8823-3520BF7C1939}">
      <dsp:nvSpPr>
        <dsp:cNvPr id="0" name=""/>
        <dsp:cNvSpPr/>
      </dsp:nvSpPr>
      <dsp:spPr>
        <a:xfrm>
          <a:off x="4289" y="2299047"/>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Ricerca di una base ontologica</a:t>
          </a:r>
          <a:endParaRPr lang="it-IT" sz="2300" kern="1200" dirty="0"/>
        </a:p>
      </dsp:txBody>
      <dsp:txXfrm>
        <a:off x="34782" y="2329540"/>
        <a:ext cx="2021198" cy="980106"/>
      </dsp:txXfrm>
    </dsp:sp>
    <dsp:sp modelId="{D8C5BD6B-E7CD-4313-89F5-78552600D461}">
      <dsp:nvSpPr>
        <dsp:cNvPr id="0" name=""/>
        <dsp:cNvSpPr/>
      </dsp:nvSpPr>
      <dsp:spPr>
        <a:xfrm rot="18770822">
          <a:off x="1890542" y="2352034"/>
          <a:ext cx="1224736" cy="37177"/>
        </a:xfrm>
        <a:custGeom>
          <a:avLst/>
          <a:gdLst/>
          <a:ahLst/>
          <a:cxnLst/>
          <a:rect l="0" t="0" r="0" b="0"/>
          <a:pathLst>
            <a:path>
              <a:moveTo>
                <a:pt x="0" y="18588"/>
              </a:moveTo>
              <a:lnTo>
                <a:pt x="1224736" y="18588"/>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2292" y="2340004"/>
        <a:ext cx="61236" cy="61236"/>
      </dsp:txXfrm>
    </dsp:sp>
    <dsp:sp modelId="{9F7B1ED3-60B0-42C9-B0E9-229E0AF2B09E}">
      <dsp:nvSpPr>
        <dsp:cNvPr id="0" name=""/>
        <dsp:cNvSpPr/>
      </dsp:nvSpPr>
      <dsp:spPr>
        <a:xfrm>
          <a:off x="2919347" y="1401105"/>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Dipendenza ‘verticale’</a:t>
          </a:r>
          <a:endParaRPr lang="it-IT" sz="2300" kern="1200" dirty="0"/>
        </a:p>
      </dsp:txBody>
      <dsp:txXfrm>
        <a:off x="2949840" y="1431598"/>
        <a:ext cx="2021198" cy="980106"/>
      </dsp:txXfrm>
    </dsp:sp>
    <dsp:sp modelId="{90D025BE-4190-4600-9E09-F80C171572A7}">
      <dsp:nvSpPr>
        <dsp:cNvPr id="0" name=""/>
        <dsp:cNvSpPr/>
      </dsp:nvSpPr>
      <dsp:spPr>
        <a:xfrm rot="19457599">
          <a:off x="4905125" y="1603749"/>
          <a:ext cx="1025687" cy="37177"/>
        </a:xfrm>
        <a:custGeom>
          <a:avLst/>
          <a:gdLst/>
          <a:ahLst/>
          <a:cxnLst/>
          <a:rect l="0" t="0" r="0" b="0"/>
          <a:pathLst>
            <a:path>
              <a:moveTo>
                <a:pt x="0" y="18588"/>
              </a:moveTo>
              <a:lnTo>
                <a:pt x="1025687" y="18588"/>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2326" y="1596695"/>
        <a:ext cx="51284" cy="51284"/>
      </dsp:txXfrm>
    </dsp:sp>
    <dsp:sp modelId="{D686468A-2211-47E2-A802-4096FECCE997}">
      <dsp:nvSpPr>
        <dsp:cNvPr id="0" name=""/>
        <dsp:cNvSpPr/>
      </dsp:nvSpPr>
      <dsp:spPr>
        <a:xfrm>
          <a:off x="5834406" y="802477"/>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err="1" smtClean="0"/>
            <a:t>Fondazionalismo</a:t>
          </a:r>
          <a:endParaRPr lang="it-IT" sz="2300" kern="1200" dirty="0"/>
        </a:p>
      </dsp:txBody>
      <dsp:txXfrm>
        <a:off x="5864899" y="832970"/>
        <a:ext cx="2021198" cy="980106"/>
      </dsp:txXfrm>
    </dsp:sp>
    <dsp:sp modelId="{E2255BCF-C14D-4FBA-BA17-0182C29A7FA6}">
      <dsp:nvSpPr>
        <dsp:cNvPr id="0" name=""/>
        <dsp:cNvSpPr/>
      </dsp:nvSpPr>
      <dsp:spPr>
        <a:xfrm rot="2142401">
          <a:off x="4905125" y="2202377"/>
          <a:ext cx="1025687" cy="37177"/>
        </a:xfrm>
        <a:custGeom>
          <a:avLst/>
          <a:gdLst/>
          <a:ahLst/>
          <a:cxnLst/>
          <a:rect l="0" t="0" r="0" b="0"/>
          <a:pathLst>
            <a:path>
              <a:moveTo>
                <a:pt x="0" y="18588"/>
              </a:moveTo>
              <a:lnTo>
                <a:pt x="1025687" y="18588"/>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2326" y="2195323"/>
        <a:ext cx="51284" cy="51284"/>
      </dsp:txXfrm>
    </dsp:sp>
    <dsp:sp modelId="{097446A2-64CA-413D-902F-DFED68ADD3FC}">
      <dsp:nvSpPr>
        <dsp:cNvPr id="0" name=""/>
        <dsp:cNvSpPr/>
      </dsp:nvSpPr>
      <dsp:spPr>
        <a:xfrm>
          <a:off x="5834406" y="1999733"/>
          <a:ext cx="2082184" cy="1041092"/>
        </a:xfrm>
        <a:prstGeom prst="roundRect">
          <a:avLst>
            <a:gd name="adj" fmla="val 10000"/>
          </a:avLst>
        </a:prstGeom>
        <a:solidFill>
          <a:srgbClr val="92D050"/>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err="1" smtClean="0"/>
            <a:t>Infinitismo</a:t>
          </a:r>
          <a:endParaRPr lang="it-IT" sz="2300" kern="1200" dirty="0"/>
        </a:p>
      </dsp:txBody>
      <dsp:txXfrm>
        <a:off x="5864899" y="2030226"/>
        <a:ext cx="2021198" cy="980106"/>
      </dsp:txXfrm>
    </dsp:sp>
    <dsp:sp modelId="{E9D8B958-DAFB-43A4-AFD7-B26821D0992E}">
      <dsp:nvSpPr>
        <dsp:cNvPr id="0" name=""/>
        <dsp:cNvSpPr/>
      </dsp:nvSpPr>
      <dsp:spPr>
        <a:xfrm rot="2829178">
          <a:off x="1890542" y="3249976"/>
          <a:ext cx="1224736" cy="37177"/>
        </a:xfrm>
        <a:custGeom>
          <a:avLst/>
          <a:gdLst/>
          <a:ahLst/>
          <a:cxnLst/>
          <a:rect l="0" t="0" r="0" b="0"/>
          <a:pathLst>
            <a:path>
              <a:moveTo>
                <a:pt x="0" y="18588"/>
              </a:moveTo>
              <a:lnTo>
                <a:pt x="1224736" y="18588"/>
              </a:lnTo>
            </a:path>
          </a:pathLst>
        </a:custGeom>
        <a:noFill/>
        <a:ln w="38100" cap="flat" cmpd="sng" algn="ctr">
          <a:solidFill>
            <a:schemeClr val="accent1">
              <a:shade val="6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2472292" y="3237946"/>
        <a:ext cx="61236" cy="61236"/>
      </dsp:txXfrm>
    </dsp:sp>
    <dsp:sp modelId="{BF93F58F-DD16-4B7F-841A-3D2113CA4C86}">
      <dsp:nvSpPr>
        <dsp:cNvPr id="0" name=""/>
        <dsp:cNvSpPr/>
      </dsp:nvSpPr>
      <dsp:spPr>
        <a:xfrm>
          <a:off x="2919347" y="3196989"/>
          <a:ext cx="2082184" cy="1041092"/>
        </a:xfrm>
        <a:prstGeom prst="roundRect">
          <a:avLst>
            <a:gd name="adj" fmla="val 10000"/>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smtClean="0"/>
            <a:t>Dipendenza ‘orizzontale’</a:t>
          </a:r>
          <a:endParaRPr lang="it-IT" sz="2300" kern="1200" dirty="0"/>
        </a:p>
      </dsp:txBody>
      <dsp:txXfrm>
        <a:off x="2949840" y="3227482"/>
        <a:ext cx="2021198" cy="980106"/>
      </dsp:txXfrm>
    </dsp:sp>
    <dsp:sp modelId="{3F1CF53F-116D-468E-A0A1-D3277E2EA6B4}">
      <dsp:nvSpPr>
        <dsp:cNvPr id="0" name=""/>
        <dsp:cNvSpPr/>
      </dsp:nvSpPr>
      <dsp:spPr>
        <a:xfrm>
          <a:off x="5001532" y="3698947"/>
          <a:ext cx="832873" cy="37177"/>
        </a:xfrm>
        <a:custGeom>
          <a:avLst/>
          <a:gdLst/>
          <a:ahLst/>
          <a:cxnLst/>
          <a:rect l="0" t="0" r="0" b="0"/>
          <a:pathLst>
            <a:path>
              <a:moveTo>
                <a:pt x="0" y="18588"/>
              </a:moveTo>
              <a:lnTo>
                <a:pt x="832873" y="18588"/>
              </a:lnTo>
            </a:path>
          </a:pathLst>
        </a:custGeom>
        <a:noFill/>
        <a:ln w="38100" cap="flat" cmpd="sng" algn="ctr">
          <a:solidFill>
            <a:schemeClr val="accent1">
              <a:shade val="8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it-IT" sz="500" kern="1200"/>
        </a:p>
      </dsp:txBody>
      <dsp:txXfrm>
        <a:off x="5397147" y="3696714"/>
        <a:ext cx="41643" cy="41643"/>
      </dsp:txXfrm>
    </dsp:sp>
    <dsp:sp modelId="{D6B02C0E-6DAE-4AEF-B84B-B0EA6B66C3A3}">
      <dsp:nvSpPr>
        <dsp:cNvPr id="0" name=""/>
        <dsp:cNvSpPr/>
      </dsp:nvSpPr>
      <dsp:spPr>
        <a:xfrm>
          <a:off x="5834406" y="3196989"/>
          <a:ext cx="2082184" cy="1041092"/>
        </a:xfrm>
        <a:prstGeom prst="roundRect">
          <a:avLst>
            <a:gd name="adj" fmla="val 10000"/>
          </a:avLst>
        </a:prstGeom>
        <a:solidFill>
          <a:srgbClr val="92D050"/>
        </a:solidFill>
        <a:ln>
          <a:noFill/>
        </a:ln>
        <a:effectLst>
          <a:outerShdw blurRad="95000" rotWithShape="0">
            <a:srgbClr val="000000">
              <a:alpha val="50000"/>
            </a:srgbClr>
          </a:outerShdw>
          <a:softEdge rad="12700"/>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it-IT" sz="2300" kern="1200" dirty="0" err="1" smtClean="0"/>
            <a:t>Coerentismo</a:t>
          </a:r>
          <a:endParaRPr lang="it-IT" sz="2300" kern="1200" dirty="0"/>
        </a:p>
      </dsp:txBody>
      <dsp:txXfrm>
        <a:off x="5864899" y="3227482"/>
        <a:ext cx="2021198" cy="9801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BBAE004E-B417-4BD3-884C-1FB42BCD49DE}" type="datetimeFigureOut">
              <a:rPr lang="it-IT" smtClean="0"/>
              <a:pPr/>
              <a:t>04/04/2019</a:t>
            </a:fld>
            <a:endParaRPr lang="it-IT"/>
          </a:p>
        </p:txBody>
      </p:sp>
      <p:sp>
        <p:nvSpPr>
          <p:cNvPr id="4" name="Segnaposto piè di pagina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it-IT"/>
          </a:p>
        </p:txBody>
      </p:sp>
      <p:sp>
        <p:nvSpPr>
          <p:cNvPr id="5" name="Segnaposto numero diapositiva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D1A2A59E-1E12-4D6A-991F-D042F1C03AA6}" type="slidenum">
              <a:rPr lang="it-IT" smtClean="0"/>
              <a:pPr/>
              <a:t>‹N›</a:t>
            </a:fld>
            <a:endParaRPr lang="it-IT"/>
          </a:p>
        </p:txBody>
      </p:sp>
    </p:spTree>
    <p:extLst>
      <p:ext uri="{BB962C8B-B14F-4D97-AF65-F5344CB8AC3E}">
        <p14:creationId xmlns:p14="http://schemas.microsoft.com/office/powerpoint/2010/main" val="34384576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it-IT"/>
          </a:p>
        </p:txBody>
      </p:sp>
      <p:sp>
        <p:nvSpPr>
          <p:cNvPr id="3" name="Segnaposto data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6E556C44-72F0-4DB5-A6F3-71117D9DB990}" type="datetimeFigureOut">
              <a:rPr lang="it-IT" smtClean="0"/>
              <a:pPr/>
              <a:t>04/04/2019</a:t>
            </a:fld>
            <a:endParaRPr lang="it-IT"/>
          </a:p>
        </p:txBody>
      </p:sp>
      <p:sp>
        <p:nvSpPr>
          <p:cNvPr id="4" name="Segnaposto immagine diapositiva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it-IT"/>
          </a:p>
        </p:txBody>
      </p:sp>
      <p:sp>
        <p:nvSpPr>
          <p:cNvPr id="5" name="Segnaposto note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it-IT"/>
          </a:p>
        </p:txBody>
      </p:sp>
      <p:sp>
        <p:nvSpPr>
          <p:cNvPr id="7" name="Segnaposto numero diapositiva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50B82230-C250-454C-8AB5-959548CB7D57}" type="slidenum">
              <a:rPr lang="it-IT" smtClean="0"/>
              <a:pPr/>
              <a:t>‹N›</a:t>
            </a:fld>
            <a:endParaRPr lang="it-IT"/>
          </a:p>
        </p:txBody>
      </p:sp>
    </p:spTree>
    <p:extLst>
      <p:ext uri="{BB962C8B-B14F-4D97-AF65-F5344CB8AC3E}">
        <p14:creationId xmlns:p14="http://schemas.microsoft.com/office/powerpoint/2010/main" val="121630219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0B82230-C250-454C-8AB5-959548CB7D57}" type="slidenum">
              <a:rPr lang="it-IT" smtClean="0"/>
              <a:pPr/>
              <a:t>2</a:t>
            </a:fld>
            <a:endParaRPr lang="it-IT"/>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148388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0B82230-C250-454C-8AB5-959548CB7D57}" type="slidenum">
              <a:rPr lang="it-IT" smtClean="0"/>
              <a:pPr/>
              <a:t>3</a:t>
            </a:fld>
            <a:endParaRPr lang="it-IT"/>
          </a:p>
        </p:txBody>
      </p:sp>
      <p:sp>
        <p:nvSpPr>
          <p:cNvPr id="5" name="Segnaposto piè di pagina 4"/>
          <p:cNvSpPr>
            <a:spLocks noGrp="1"/>
          </p:cNvSpPr>
          <p:nvPr>
            <p:ph type="ftr" sz="quarter" idx="11"/>
          </p:nvPr>
        </p:nvSpPr>
        <p:spPr/>
        <p:txBody>
          <a:bodyPr/>
          <a:lstStyle/>
          <a:p>
            <a:endParaRPr lang="it-IT"/>
          </a:p>
        </p:txBody>
      </p:sp>
    </p:spTree>
    <p:extLst>
      <p:ext uri="{BB962C8B-B14F-4D97-AF65-F5344CB8AC3E}">
        <p14:creationId xmlns:p14="http://schemas.microsoft.com/office/powerpoint/2010/main" val="1148388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10"/>
          </p:nvPr>
        </p:nvSpPr>
        <p:spPr/>
        <p:txBody>
          <a:bodyPr/>
          <a:lstStyle/>
          <a:p>
            <a:endParaRPr lang="it-IT"/>
          </a:p>
        </p:txBody>
      </p:sp>
      <p:sp>
        <p:nvSpPr>
          <p:cNvPr id="5" name="Segnaposto numero diapositiva 4"/>
          <p:cNvSpPr>
            <a:spLocks noGrp="1"/>
          </p:cNvSpPr>
          <p:nvPr>
            <p:ph type="sldNum" sz="quarter" idx="11"/>
          </p:nvPr>
        </p:nvSpPr>
        <p:spPr/>
        <p:txBody>
          <a:bodyPr/>
          <a:lstStyle/>
          <a:p>
            <a:fld id="{50B82230-C250-454C-8AB5-959548CB7D57}" type="slidenum">
              <a:rPr lang="it-IT" smtClean="0"/>
              <a:pPr/>
              <a:t>35</a:t>
            </a:fld>
            <a:endParaRPr lang="it-IT"/>
          </a:p>
        </p:txBody>
      </p:sp>
    </p:spTree>
    <p:extLst>
      <p:ext uri="{BB962C8B-B14F-4D97-AF65-F5344CB8AC3E}">
        <p14:creationId xmlns:p14="http://schemas.microsoft.com/office/powerpoint/2010/main" val="1679346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5085184"/>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a:xfrm>
            <a:off x="6444208" y="6407944"/>
            <a:ext cx="1920240" cy="365760"/>
          </a:xfrm>
        </p:spPr>
        <p:txBody>
          <a:bodyPr/>
          <a:lstStyle>
            <a:lvl1pPr>
              <a:defRPr sz="1800" baseline="0">
                <a:solidFill>
                  <a:schemeClr val="tx1"/>
                </a:solidFill>
              </a:defRPr>
            </a:lvl1pPr>
            <a:extLst/>
          </a:lstStyle>
          <a:p>
            <a:r>
              <a:rPr lang="it-IT" smtClean="0"/>
              <a:t>26/06/2014</a:t>
            </a:r>
            <a:endParaRPr lang="it-IT" dirty="0"/>
          </a:p>
        </p:txBody>
      </p:sp>
      <p:sp>
        <p:nvSpPr>
          <p:cNvPr id="19" name="Segnaposto piè di pagina 18"/>
          <p:cNvSpPr>
            <a:spLocks noGrp="1"/>
          </p:cNvSpPr>
          <p:nvPr>
            <p:ph type="ftr" sz="quarter" idx="11"/>
          </p:nvPr>
        </p:nvSpPr>
        <p:spPr>
          <a:xfrm>
            <a:off x="827584" y="6453336"/>
            <a:ext cx="5399113" cy="319733"/>
          </a:xfrm>
        </p:spPr>
        <p:txBody>
          <a:bodyPr/>
          <a:lstStyle>
            <a:lvl1pPr>
              <a:defRPr sz="1800" b="0" i="1" baseline="0">
                <a:solidFill>
                  <a:schemeClr val="tx1"/>
                </a:solidFill>
              </a:defRPr>
            </a:lvl1pPr>
            <a:extLst/>
          </a:lstStyle>
          <a:p>
            <a:r>
              <a:rPr lang="en-US" smtClean="0"/>
              <a:t>Turtles All the Way Down</a:t>
            </a:r>
            <a:endParaRPr lang="it-IT" dirty="0"/>
          </a:p>
        </p:txBody>
      </p:sp>
      <p:sp>
        <p:nvSpPr>
          <p:cNvPr id="27" name="Segnaposto numero diapositiva 26"/>
          <p:cNvSpPr>
            <a:spLocks noGrp="1"/>
          </p:cNvSpPr>
          <p:nvPr>
            <p:ph type="sldNum" sz="quarter" idx="12"/>
          </p:nvPr>
        </p:nvSpPr>
        <p:spPr>
          <a:xfrm>
            <a:off x="8316416" y="6453336"/>
            <a:ext cx="696616" cy="319733"/>
          </a:xfrm>
        </p:spPr>
        <p:txBody>
          <a:bodyPr/>
          <a:lstStyle>
            <a:lvl1pPr>
              <a:defRPr sz="1800" baseline="0">
                <a:solidFill>
                  <a:schemeClr val="tx1"/>
                </a:solidFill>
              </a:defRPr>
            </a:lvl1pPr>
            <a:extLst/>
          </a:lstStyle>
          <a:p>
            <a:fld id="{4D08E559-9418-41F1-B688-5DBE8A5EF1CE}" type="slidenum">
              <a:rPr lang="it-IT" smtClean="0"/>
              <a:pPr/>
              <a:t>‹N›</a:t>
            </a:fld>
            <a:endParaRPr lang="it-IT"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26/06/2014</a:t>
            </a:r>
            <a:endParaRPr lang="it-IT"/>
          </a:p>
        </p:txBody>
      </p:sp>
      <p:sp>
        <p:nvSpPr>
          <p:cNvPr id="5" name="Segnaposto piè di pagina 4"/>
          <p:cNvSpPr>
            <a:spLocks noGrp="1"/>
          </p:cNvSpPr>
          <p:nvPr>
            <p:ph type="ftr" sz="quarter" idx="11"/>
          </p:nvPr>
        </p:nvSpPr>
        <p:spPr/>
        <p:txBody>
          <a:bodyPr/>
          <a:lstStyle>
            <a:extLst/>
          </a:lstStyle>
          <a:p>
            <a:r>
              <a:rPr lang="en-US" smtClean="0"/>
              <a:t>Turtles All the Way Down</a:t>
            </a:r>
            <a:endParaRPr lang="it-IT"/>
          </a:p>
        </p:txBody>
      </p:sp>
      <p:sp>
        <p:nvSpPr>
          <p:cNvPr id="6" name="Segnaposto numero diapositiva 5"/>
          <p:cNvSpPr>
            <a:spLocks noGrp="1"/>
          </p:cNvSpPr>
          <p:nvPr>
            <p:ph type="sldNum" sz="quarter" idx="12"/>
          </p:nvPr>
        </p:nvSpPr>
        <p:spPr/>
        <p:txBody>
          <a:bodyPr/>
          <a:lstStyle>
            <a:extLst/>
          </a:lstStyle>
          <a:p>
            <a:fld id="{4D08E559-9418-41F1-B688-5DBE8A5EF1C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r>
              <a:rPr lang="it-IT" smtClean="0"/>
              <a:t>26/06/2014</a:t>
            </a:r>
            <a:endParaRPr lang="it-IT"/>
          </a:p>
        </p:txBody>
      </p:sp>
      <p:sp>
        <p:nvSpPr>
          <p:cNvPr id="5" name="Segnaposto piè di pagina 4"/>
          <p:cNvSpPr>
            <a:spLocks noGrp="1"/>
          </p:cNvSpPr>
          <p:nvPr>
            <p:ph type="ftr" sz="quarter" idx="11"/>
          </p:nvPr>
        </p:nvSpPr>
        <p:spPr/>
        <p:txBody>
          <a:bodyPr/>
          <a:lstStyle>
            <a:extLst/>
          </a:lstStyle>
          <a:p>
            <a:r>
              <a:rPr lang="en-US" smtClean="0"/>
              <a:t>Turtles All the Way Down</a:t>
            </a:r>
            <a:endParaRPr lang="it-IT"/>
          </a:p>
        </p:txBody>
      </p:sp>
      <p:sp>
        <p:nvSpPr>
          <p:cNvPr id="6" name="Segnaposto numero diapositiva 5"/>
          <p:cNvSpPr>
            <a:spLocks noGrp="1"/>
          </p:cNvSpPr>
          <p:nvPr>
            <p:ph type="sldNum" sz="quarter" idx="12"/>
          </p:nvPr>
        </p:nvSpPr>
        <p:spPr/>
        <p:txBody>
          <a:bodyPr/>
          <a:lstStyle>
            <a:extLst/>
          </a:lstStyle>
          <a:p>
            <a:fld id="{4D08E559-9418-41F1-B688-5DBE8A5EF1CE}" type="slidenum">
              <a:rPr lang="it-IT" smtClean="0"/>
              <a:pPr/>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5436096" y="6453336"/>
            <a:ext cx="2928352" cy="320368"/>
          </a:xfrm>
        </p:spPr>
        <p:txBody>
          <a:bodyPr/>
          <a:lstStyle>
            <a:lvl1pPr>
              <a:defRPr sz="1800">
                <a:solidFill>
                  <a:schemeClr val="tx1"/>
                </a:solidFill>
              </a:defRPr>
            </a:lvl1pPr>
            <a:extLst/>
          </a:lstStyle>
          <a:p>
            <a:r>
              <a:rPr lang="it-IT" smtClean="0"/>
              <a:t>26/06/2014</a:t>
            </a:r>
            <a:endParaRPr lang="it-IT" dirty="0"/>
          </a:p>
        </p:txBody>
      </p:sp>
      <p:sp>
        <p:nvSpPr>
          <p:cNvPr id="5" name="Segnaposto piè di pagina 4"/>
          <p:cNvSpPr>
            <a:spLocks noGrp="1"/>
          </p:cNvSpPr>
          <p:nvPr>
            <p:ph type="ftr" sz="quarter" idx="11"/>
          </p:nvPr>
        </p:nvSpPr>
        <p:spPr>
          <a:xfrm>
            <a:off x="395536" y="6453336"/>
            <a:ext cx="4967065" cy="319733"/>
          </a:xfrm>
        </p:spPr>
        <p:txBody>
          <a:bodyPr/>
          <a:lstStyle>
            <a:lvl1pPr>
              <a:defRPr sz="1800" b="0" i="1" baseline="0"/>
            </a:lvl1pPr>
            <a:extLst/>
          </a:lstStyle>
          <a:p>
            <a:r>
              <a:rPr lang="en-US" smtClean="0"/>
              <a:t>Turtles All the Way Down</a:t>
            </a:r>
            <a:endParaRPr lang="it-IT" dirty="0"/>
          </a:p>
        </p:txBody>
      </p:sp>
      <p:sp>
        <p:nvSpPr>
          <p:cNvPr id="6" name="Segnaposto numero diapositiva 5"/>
          <p:cNvSpPr>
            <a:spLocks noGrp="1"/>
          </p:cNvSpPr>
          <p:nvPr>
            <p:ph type="sldNum" sz="quarter" idx="12"/>
          </p:nvPr>
        </p:nvSpPr>
        <p:spPr>
          <a:xfrm>
            <a:off x="8388424" y="6381328"/>
            <a:ext cx="624608" cy="391741"/>
          </a:xfrm>
        </p:spPr>
        <p:txBody>
          <a:bodyPr/>
          <a:lstStyle>
            <a:lvl1pPr>
              <a:defRPr sz="1800" baseline="0"/>
            </a:lvl1pPr>
            <a:extLst/>
          </a:lstStyle>
          <a:p>
            <a:fld id="{4D08E559-9418-41F1-B688-5DBE8A5EF1CE}" type="slidenum">
              <a:rPr lang="it-IT" smtClean="0"/>
              <a:pPr/>
              <a:t>‹N›</a:t>
            </a:fld>
            <a:endParaRPr lang="it-IT" dirty="0"/>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r>
              <a:rPr lang="it-IT" smtClean="0"/>
              <a:t>26/06/2014</a:t>
            </a:r>
            <a:endParaRPr lang="it-IT"/>
          </a:p>
        </p:txBody>
      </p:sp>
      <p:sp>
        <p:nvSpPr>
          <p:cNvPr id="5" name="Segnaposto piè di pagina 4"/>
          <p:cNvSpPr>
            <a:spLocks noGrp="1"/>
          </p:cNvSpPr>
          <p:nvPr>
            <p:ph type="ftr" sz="quarter" idx="11"/>
          </p:nvPr>
        </p:nvSpPr>
        <p:spPr/>
        <p:txBody>
          <a:bodyPr/>
          <a:lstStyle>
            <a:extLst/>
          </a:lstStyle>
          <a:p>
            <a:r>
              <a:rPr lang="en-US" smtClean="0"/>
              <a:t>Turtles All the Way Down</a:t>
            </a:r>
            <a:endParaRPr lang="it-IT"/>
          </a:p>
        </p:txBody>
      </p:sp>
      <p:sp>
        <p:nvSpPr>
          <p:cNvPr id="6" name="Segnaposto numero diapositiva 5"/>
          <p:cNvSpPr>
            <a:spLocks noGrp="1"/>
          </p:cNvSpPr>
          <p:nvPr>
            <p:ph type="sldNum" sz="quarter" idx="12"/>
          </p:nvPr>
        </p:nvSpPr>
        <p:spPr/>
        <p:txBody>
          <a:bodyPr/>
          <a:lstStyle>
            <a:extLst/>
          </a:lstStyle>
          <a:p>
            <a:fld id="{4D08E559-9418-41F1-B688-5DBE8A5EF1CE}" type="slidenum">
              <a:rPr lang="it-IT" smtClean="0"/>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r>
              <a:rPr lang="it-IT" smtClean="0"/>
              <a:t>26/06/2014</a:t>
            </a:r>
            <a:endParaRPr lang="it-IT"/>
          </a:p>
        </p:txBody>
      </p:sp>
      <p:sp>
        <p:nvSpPr>
          <p:cNvPr id="6" name="Segnaposto piè di pagina 5"/>
          <p:cNvSpPr>
            <a:spLocks noGrp="1"/>
          </p:cNvSpPr>
          <p:nvPr>
            <p:ph type="ftr" sz="quarter" idx="11"/>
          </p:nvPr>
        </p:nvSpPr>
        <p:spPr/>
        <p:txBody>
          <a:bodyPr/>
          <a:lstStyle>
            <a:extLst/>
          </a:lstStyle>
          <a:p>
            <a:r>
              <a:rPr lang="en-US" smtClean="0"/>
              <a:t>Turtles All the Way Down</a:t>
            </a:r>
            <a:endParaRPr lang="it-IT"/>
          </a:p>
        </p:txBody>
      </p:sp>
      <p:sp>
        <p:nvSpPr>
          <p:cNvPr id="7" name="Segnaposto numero diapositiva 6"/>
          <p:cNvSpPr>
            <a:spLocks noGrp="1"/>
          </p:cNvSpPr>
          <p:nvPr>
            <p:ph type="sldNum" sz="quarter" idx="12"/>
          </p:nvPr>
        </p:nvSpPr>
        <p:spPr/>
        <p:txBody>
          <a:bodyPr/>
          <a:lstStyle>
            <a:extLst/>
          </a:lstStyle>
          <a:p>
            <a:fld id="{4D08E559-9418-41F1-B688-5DBE8A5EF1CE}" type="slidenum">
              <a:rPr lang="it-IT" smtClean="0"/>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r>
              <a:rPr lang="it-IT" smtClean="0"/>
              <a:t>26/06/2014</a:t>
            </a:r>
            <a:endParaRPr lang="it-IT"/>
          </a:p>
        </p:txBody>
      </p:sp>
      <p:sp>
        <p:nvSpPr>
          <p:cNvPr id="8" name="Segnaposto piè di pagina 7"/>
          <p:cNvSpPr>
            <a:spLocks noGrp="1"/>
          </p:cNvSpPr>
          <p:nvPr>
            <p:ph type="ftr" sz="quarter" idx="11"/>
          </p:nvPr>
        </p:nvSpPr>
        <p:spPr/>
        <p:txBody>
          <a:bodyPr/>
          <a:lstStyle>
            <a:extLst/>
          </a:lstStyle>
          <a:p>
            <a:r>
              <a:rPr lang="en-US" smtClean="0"/>
              <a:t>Turtles All the Way Down</a:t>
            </a:r>
            <a:endParaRPr lang="it-IT"/>
          </a:p>
        </p:txBody>
      </p:sp>
      <p:sp>
        <p:nvSpPr>
          <p:cNvPr id="9" name="Segnaposto numero diapositiva 8"/>
          <p:cNvSpPr>
            <a:spLocks noGrp="1"/>
          </p:cNvSpPr>
          <p:nvPr>
            <p:ph type="sldNum" sz="quarter" idx="12"/>
          </p:nvPr>
        </p:nvSpPr>
        <p:spPr/>
        <p:txBody>
          <a:bodyPr/>
          <a:lstStyle>
            <a:extLst/>
          </a:lstStyle>
          <a:p>
            <a:fld id="{4D08E559-9418-41F1-B688-5DBE8A5EF1CE}"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r>
              <a:rPr lang="it-IT" smtClean="0"/>
              <a:t>26/06/2014</a:t>
            </a:r>
            <a:endParaRPr lang="it-IT"/>
          </a:p>
        </p:txBody>
      </p:sp>
      <p:sp>
        <p:nvSpPr>
          <p:cNvPr id="4" name="Segnaposto piè di pagina 3"/>
          <p:cNvSpPr>
            <a:spLocks noGrp="1"/>
          </p:cNvSpPr>
          <p:nvPr>
            <p:ph type="ftr" sz="quarter" idx="11"/>
          </p:nvPr>
        </p:nvSpPr>
        <p:spPr/>
        <p:txBody>
          <a:bodyPr/>
          <a:lstStyle>
            <a:extLst/>
          </a:lstStyle>
          <a:p>
            <a:r>
              <a:rPr lang="en-US" smtClean="0"/>
              <a:t>Turtles All the Way Down</a:t>
            </a:r>
            <a:endParaRPr lang="it-IT"/>
          </a:p>
        </p:txBody>
      </p:sp>
      <p:sp>
        <p:nvSpPr>
          <p:cNvPr id="5" name="Segnaposto numero diapositiva 4"/>
          <p:cNvSpPr>
            <a:spLocks noGrp="1"/>
          </p:cNvSpPr>
          <p:nvPr>
            <p:ph type="sldNum" sz="quarter" idx="12"/>
          </p:nvPr>
        </p:nvSpPr>
        <p:spPr/>
        <p:txBody>
          <a:bodyPr/>
          <a:lstStyle>
            <a:extLst/>
          </a:lstStyle>
          <a:p>
            <a:fld id="{4D08E559-9418-41F1-B688-5DBE8A5EF1CE}" type="slidenum">
              <a:rPr lang="it-IT" smtClean="0"/>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r>
              <a:rPr lang="it-IT" smtClean="0"/>
              <a:t>26/06/2014</a:t>
            </a:r>
            <a:endParaRPr lang="it-IT"/>
          </a:p>
        </p:txBody>
      </p:sp>
      <p:sp>
        <p:nvSpPr>
          <p:cNvPr id="3" name="Segnaposto piè di pagina 2"/>
          <p:cNvSpPr>
            <a:spLocks noGrp="1"/>
          </p:cNvSpPr>
          <p:nvPr>
            <p:ph type="ftr" sz="quarter" idx="11"/>
          </p:nvPr>
        </p:nvSpPr>
        <p:spPr/>
        <p:txBody>
          <a:bodyPr/>
          <a:lstStyle>
            <a:extLst/>
          </a:lstStyle>
          <a:p>
            <a:r>
              <a:rPr lang="en-US" smtClean="0"/>
              <a:t>Turtles All the Way Down</a:t>
            </a:r>
            <a:endParaRPr lang="it-IT"/>
          </a:p>
        </p:txBody>
      </p:sp>
      <p:sp>
        <p:nvSpPr>
          <p:cNvPr id="4" name="Segnaposto numero diapositiva 3"/>
          <p:cNvSpPr>
            <a:spLocks noGrp="1"/>
          </p:cNvSpPr>
          <p:nvPr>
            <p:ph type="sldNum" sz="quarter" idx="12"/>
          </p:nvPr>
        </p:nvSpPr>
        <p:spPr/>
        <p:txBody>
          <a:bodyPr/>
          <a:lstStyle>
            <a:extLst/>
          </a:lstStyle>
          <a:p>
            <a:fld id="{4D08E559-9418-41F1-B688-5DBE8A5EF1C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r>
              <a:rPr lang="it-IT" smtClean="0"/>
              <a:t>26/06/2014</a:t>
            </a:r>
            <a:endParaRPr lang="it-IT"/>
          </a:p>
        </p:txBody>
      </p:sp>
      <p:sp>
        <p:nvSpPr>
          <p:cNvPr id="6" name="Segnaposto piè di pagina 5"/>
          <p:cNvSpPr>
            <a:spLocks noGrp="1"/>
          </p:cNvSpPr>
          <p:nvPr>
            <p:ph type="ftr" sz="quarter" idx="11"/>
          </p:nvPr>
        </p:nvSpPr>
        <p:spPr/>
        <p:txBody>
          <a:bodyPr/>
          <a:lstStyle>
            <a:extLst/>
          </a:lstStyle>
          <a:p>
            <a:r>
              <a:rPr lang="en-US" smtClean="0"/>
              <a:t>Turtles All the Way Down</a:t>
            </a:r>
            <a:endParaRPr lang="it-IT"/>
          </a:p>
        </p:txBody>
      </p:sp>
      <p:sp>
        <p:nvSpPr>
          <p:cNvPr id="7" name="Segnaposto numero diapositiva 6"/>
          <p:cNvSpPr>
            <a:spLocks noGrp="1"/>
          </p:cNvSpPr>
          <p:nvPr>
            <p:ph type="sldNum" sz="quarter" idx="12"/>
          </p:nvPr>
        </p:nvSpPr>
        <p:spPr/>
        <p:txBody>
          <a:bodyPr/>
          <a:lstStyle>
            <a:extLst/>
          </a:lstStyle>
          <a:p>
            <a:fld id="{4D08E559-9418-41F1-B688-5DBE8A5EF1CE}"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r>
              <a:rPr lang="it-IT" smtClean="0"/>
              <a:t>26/06/2014</a:t>
            </a: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Turtles All the Way Down</a:t>
            </a:r>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4D08E559-9418-41F1-B688-5DBE8A5EF1CE}" type="slidenum">
              <a:rPr lang="it-IT" smtClean="0"/>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extLst>
              <a:ext uri="{BEBA8EAE-BF5A-486C-A8C5-ECC9F3942E4B}">
                <a14:imgProps xmlns:a14="http://schemas.microsoft.com/office/drawing/2010/main">
                  <a14:imgLayer r:embed="rId14">
                    <a14:imgEffect>
                      <a14:saturation sat="150000"/>
                    </a14:imgEffect>
                  </a14:imgLayer>
                </a14:imgProps>
              </a:ext>
            </a:extLst>
          </a:blip>
          <a:srcRect/>
          <a:stretch>
            <a:fillRect t="-59000" b="-59000"/>
          </a:stretch>
        </a:blipFill>
        <a:effectLst/>
      </p:bgPr>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it-IT" smtClean="0"/>
              <a:t>26/06/2014</a:t>
            </a: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Turtles All the Way Down</a:t>
            </a:r>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08E559-9418-41F1-B688-5DBE8A5EF1C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wmf"/></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0.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2D050">
            <a:alpha val="55000"/>
          </a:srgbClr>
        </a:solidFill>
        <a:effectLst/>
      </p:bgPr>
    </p:bg>
    <p:spTree>
      <p:nvGrpSpPr>
        <p:cNvPr id="1" name=""/>
        <p:cNvGrpSpPr/>
        <p:nvPr/>
      </p:nvGrpSpPr>
      <p:grpSpPr>
        <a:xfrm>
          <a:off x="0" y="0"/>
          <a:ext cx="0" cy="0"/>
          <a:chOff x="0" y="0"/>
          <a:chExt cx="0" cy="0"/>
        </a:xfrm>
      </p:grpSpPr>
      <p:pic>
        <p:nvPicPr>
          <p:cNvPr id="7" name="Picture 2" descr="turtles"/>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8000" contrast="30000"/>
                    </a14:imgEffect>
                  </a14:imgLayer>
                </a14:imgProps>
              </a:ext>
            </a:extLst>
          </a:blip>
          <a:srcRect/>
          <a:stretch>
            <a:fillRect/>
          </a:stretch>
        </p:blipFill>
        <p:spPr bwMode="auto">
          <a:xfrm>
            <a:off x="0" y="24780"/>
            <a:ext cx="4139952" cy="6833220"/>
          </a:xfrm>
          <a:prstGeom prst="rect">
            <a:avLst/>
          </a:prstGeom>
          <a:noFill/>
        </p:spPr>
      </p:pic>
      <p:sp>
        <p:nvSpPr>
          <p:cNvPr id="2" name="Titolo 1"/>
          <p:cNvSpPr>
            <a:spLocks noGrp="1"/>
          </p:cNvSpPr>
          <p:nvPr>
            <p:ph type="ctrTitle"/>
          </p:nvPr>
        </p:nvSpPr>
        <p:spPr>
          <a:xfrm>
            <a:off x="3563888" y="476672"/>
            <a:ext cx="5328592" cy="2952328"/>
          </a:xfrm>
        </p:spPr>
        <p:txBody>
          <a:bodyPr>
            <a:noAutofit/>
          </a:bodyPr>
          <a:lstStyle/>
          <a:p>
            <a:r>
              <a:rPr lang="it-IT" sz="5400" i="1" dirty="0" err="1" smtClean="0">
                <a:solidFill>
                  <a:schemeClr val="tx1"/>
                </a:solidFill>
              </a:rPr>
              <a:t>Turtles</a:t>
            </a:r>
            <a:r>
              <a:rPr lang="it-IT" sz="5400" i="1" dirty="0" smtClean="0">
                <a:solidFill>
                  <a:schemeClr val="tx1"/>
                </a:solidFill>
              </a:rPr>
              <a:t> </a:t>
            </a:r>
            <a:r>
              <a:rPr lang="it-IT" sz="5400" i="1" dirty="0" err="1" smtClean="0">
                <a:solidFill>
                  <a:schemeClr val="tx1"/>
                </a:solidFill>
              </a:rPr>
              <a:t>All</a:t>
            </a:r>
            <a:r>
              <a:rPr lang="it-IT" sz="5400" i="1" dirty="0" smtClean="0">
                <a:solidFill>
                  <a:schemeClr val="tx1"/>
                </a:solidFill>
              </a:rPr>
              <a:t> the Way Down</a:t>
            </a:r>
            <a:br>
              <a:rPr lang="it-IT" sz="5400" i="1" dirty="0" smtClean="0">
                <a:solidFill>
                  <a:schemeClr val="tx1"/>
                </a:solidFill>
              </a:rPr>
            </a:br>
            <a:r>
              <a:rPr lang="it-IT" sz="2800" i="1" dirty="0" smtClean="0">
                <a:solidFill>
                  <a:schemeClr val="tx1"/>
                </a:solidFill>
              </a:rPr>
              <a:t>Sull’</a:t>
            </a:r>
            <a:r>
              <a:rPr lang="it-IT" sz="2800" i="1" dirty="0" err="1" smtClean="0">
                <a:solidFill>
                  <a:schemeClr val="tx1"/>
                </a:solidFill>
              </a:rPr>
              <a:t>infinitismo</a:t>
            </a:r>
            <a:r>
              <a:rPr lang="it-IT" sz="2800" i="1" dirty="0" smtClean="0">
                <a:solidFill>
                  <a:schemeClr val="tx1"/>
                </a:solidFill>
              </a:rPr>
              <a:t> metafisico</a:t>
            </a:r>
            <a:endParaRPr lang="it-IT" sz="2800" i="1" dirty="0">
              <a:solidFill>
                <a:schemeClr val="tx1"/>
              </a:solidFill>
            </a:endParaRPr>
          </a:p>
        </p:txBody>
      </p:sp>
      <p:sp>
        <p:nvSpPr>
          <p:cNvPr id="3" name="Sottotitolo 2"/>
          <p:cNvSpPr>
            <a:spLocks noGrp="1"/>
          </p:cNvSpPr>
          <p:nvPr>
            <p:ph type="subTitle" idx="1"/>
          </p:nvPr>
        </p:nvSpPr>
        <p:spPr>
          <a:xfrm>
            <a:off x="4716016" y="4077072"/>
            <a:ext cx="4104456" cy="2376264"/>
          </a:xfrm>
        </p:spPr>
        <p:txBody>
          <a:bodyPr>
            <a:noAutofit/>
          </a:bodyPr>
          <a:lstStyle/>
          <a:p>
            <a:r>
              <a:rPr lang="it-IT" sz="2400" dirty="0" smtClean="0">
                <a:solidFill>
                  <a:schemeClr val="tx1"/>
                </a:solidFill>
              </a:rPr>
              <a:t>Matteo </a:t>
            </a:r>
            <a:r>
              <a:rPr lang="it-IT" sz="2400" dirty="0" err="1" smtClean="0">
                <a:solidFill>
                  <a:schemeClr val="tx1"/>
                </a:solidFill>
              </a:rPr>
              <a:t>Morganti</a:t>
            </a:r>
            <a:endParaRPr lang="it-IT" sz="2400" dirty="0" smtClean="0">
              <a:solidFill>
                <a:schemeClr val="tx1"/>
              </a:solidFill>
            </a:endParaRPr>
          </a:p>
          <a:p>
            <a:r>
              <a:rPr lang="it-IT" sz="2000" i="1" dirty="0" smtClean="0">
                <a:solidFill>
                  <a:schemeClr val="tx1"/>
                </a:solidFill>
              </a:rPr>
              <a:t>Università di Roma TRE</a:t>
            </a:r>
          </a:p>
          <a:p>
            <a:endParaRPr lang="it-IT" sz="1800" dirty="0" smtClean="0">
              <a:solidFill>
                <a:schemeClr val="tx1"/>
              </a:solidFill>
            </a:endParaRPr>
          </a:p>
          <a:p>
            <a:r>
              <a:rPr lang="it-IT" sz="1800" dirty="0" smtClean="0">
                <a:solidFill>
                  <a:schemeClr val="tx1"/>
                </a:solidFill>
              </a:rPr>
              <a:t>Pontificia Università Lateranense</a:t>
            </a:r>
          </a:p>
          <a:p>
            <a:r>
              <a:rPr lang="it-IT" sz="1800" dirty="0">
                <a:solidFill>
                  <a:schemeClr val="tx1"/>
                </a:solidFill>
              </a:rPr>
              <a:t>Ciclo di seminari </a:t>
            </a:r>
            <a:r>
              <a:rPr lang="it-IT" sz="1800" i="1" dirty="0">
                <a:solidFill>
                  <a:schemeClr val="tx1"/>
                </a:solidFill>
              </a:rPr>
              <a:t>Tra finito e infinito. Intorno al concetto di </a:t>
            </a:r>
            <a:r>
              <a:rPr lang="it-IT" sz="1800" i="1" dirty="0" smtClean="0">
                <a:solidFill>
                  <a:schemeClr val="tx1"/>
                </a:solidFill>
              </a:rPr>
              <a:t>limite</a:t>
            </a:r>
            <a:endParaRPr lang="it-IT" sz="1800" i="1" dirty="0">
              <a:solidFill>
                <a:schemeClr val="tx1"/>
              </a:solidFill>
            </a:endParaRPr>
          </a:p>
          <a:p>
            <a:r>
              <a:rPr lang="it-IT" sz="1800" dirty="0" smtClean="0">
                <a:solidFill>
                  <a:schemeClr val="tx1"/>
                </a:solidFill>
              </a:rPr>
              <a:t>5/4/2019</a:t>
            </a:r>
            <a:endParaRPr lang="it-IT" sz="1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4" y="548680"/>
            <a:ext cx="8207698" cy="6119813"/>
          </a:xfrm>
        </p:spPr>
        <p:txBody>
          <a:bodyPr>
            <a:normAutofit/>
          </a:bodyPr>
          <a:lstStyle/>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800" dirty="0" smtClean="0">
              <a:latin typeface="+mj-lt"/>
            </a:endParaRPr>
          </a:p>
          <a:p>
            <a:pPr marL="274320" indent="-274320" eaLnBrk="1" fontAlgn="auto" hangingPunct="1">
              <a:lnSpc>
                <a:spcPct val="130000"/>
              </a:lnSpc>
              <a:spcAft>
                <a:spcPts val="0"/>
              </a:spcAft>
              <a:buNone/>
              <a:defRPr/>
            </a:pPr>
            <a:r>
              <a:rPr lang="en-US" sz="2800" i="1" dirty="0" smtClean="0">
                <a:latin typeface="+mj-lt"/>
              </a:rPr>
              <a:t> </a:t>
            </a:r>
          </a:p>
          <a:p>
            <a:pPr marL="274320" indent="-274320" eaLnBrk="1" fontAlgn="auto" hangingPunct="1">
              <a:lnSpc>
                <a:spcPct val="130000"/>
              </a:lnSpc>
              <a:spcAft>
                <a:spcPts val="0"/>
              </a:spcAft>
              <a:buNone/>
              <a:defRPr/>
            </a:pPr>
            <a:endParaRPr lang="en-US" sz="25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r>
              <a:rPr lang="en-US" sz="2400" dirty="0" smtClean="0">
                <a:latin typeface="Calisto MT" pitchFamily="18" charset="0"/>
              </a:rPr>
              <a:t>                           </a:t>
            </a:r>
          </a:p>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700" dirty="0" smtClean="0">
              <a:latin typeface="Calisto MT" pitchFamily="18" charset="0"/>
            </a:endParaRPr>
          </a:p>
        </p:txBody>
      </p:sp>
      <p:graphicFrame>
        <p:nvGraphicFramePr>
          <p:cNvPr id="5" name="Diagramma 4"/>
          <p:cNvGraphicFramePr/>
          <p:nvPr>
            <p:extLst>
              <p:ext uri="{D42A27DB-BD31-4B8C-83A1-F6EECF244321}">
                <p14:modId xmlns:p14="http://schemas.microsoft.com/office/powerpoint/2010/main" val="3620295296"/>
              </p:ext>
            </p:extLst>
          </p:nvPr>
        </p:nvGraphicFramePr>
        <p:xfrm>
          <a:off x="539552" y="980728"/>
          <a:ext cx="79208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10</a:t>
            </a:fld>
            <a:endParaRPr lang="it-IT" dirty="0"/>
          </a:p>
        </p:txBody>
      </p:sp>
    </p:spTree>
    <p:extLst>
      <p:ext uri="{BB962C8B-B14F-4D97-AF65-F5344CB8AC3E}">
        <p14:creationId xmlns:p14="http://schemas.microsoft.com/office/powerpoint/2010/main" val="4154833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4" y="476672"/>
            <a:ext cx="8207698" cy="6119813"/>
          </a:xfrm>
        </p:spPr>
        <p:txBody>
          <a:bodyPr>
            <a:normAutofit fontScale="92500" lnSpcReduction="10000"/>
          </a:bodyPr>
          <a:lstStyle/>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800" dirty="0" smtClean="0">
              <a:latin typeface="+mj-lt"/>
            </a:endParaRPr>
          </a:p>
          <a:p>
            <a:pPr marL="274320" indent="-274320">
              <a:lnSpc>
                <a:spcPct val="130000"/>
              </a:lnSpc>
              <a:buNone/>
              <a:defRPr/>
            </a:pPr>
            <a:r>
              <a:rPr lang="en-US" sz="2800" i="1" dirty="0" smtClean="0">
                <a:latin typeface="+mj-lt"/>
              </a:rPr>
              <a:t>Trilemma di Agrippa</a:t>
            </a:r>
          </a:p>
          <a:p>
            <a:pPr marL="274320" indent="-274320">
              <a:lnSpc>
                <a:spcPct val="130000"/>
              </a:lnSpc>
              <a:buNone/>
              <a:defRPr/>
            </a:pPr>
            <a:endParaRPr lang="en-US" sz="2800" i="1" dirty="0">
              <a:latin typeface="+mj-lt"/>
            </a:endParaRPr>
          </a:p>
          <a:p>
            <a:pPr marL="274320" indent="-274320">
              <a:lnSpc>
                <a:spcPct val="130000"/>
              </a:lnSpc>
              <a:buNone/>
              <a:defRPr/>
            </a:pPr>
            <a:endParaRPr lang="en-US" sz="2800" i="1" dirty="0" smtClean="0">
              <a:latin typeface="+mj-lt"/>
            </a:endParaRPr>
          </a:p>
          <a:p>
            <a:pPr marL="274320" indent="-274320">
              <a:lnSpc>
                <a:spcPct val="130000"/>
              </a:lnSpc>
              <a:buNone/>
              <a:defRPr/>
            </a:pPr>
            <a:endParaRPr lang="en-US" sz="2800" i="1" dirty="0">
              <a:latin typeface="+mj-lt"/>
            </a:endParaRPr>
          </a:p>
          <a:p>
            <a:pPr marL="274320" indent="-274320">
              <a:lnSpc>
                <a:spcPct val="130000"/>
              </a:lnSpc>
              <a:buNone/>
              <a:defRPr/>
            </a:pPr>
            <a:endParaRPr lang="en-US" sz="2800" i="1" dirty="0" smtClean="0">
              <a:latin typeface="+mj-lt"/>
            </a:endParaRPr>
          </a:p>
          <a:p>
            <a:pPr marL="274320" indent="-274320">
              <a:lnSpc>
                <a:spcPct val="130000"/>
              </a:lnSpc>
              <a:buNone/>
              <a:defRPr/>
            </a:pPr>
            <a:endParaRPr lang="en-US" sz="2800" i="1" dirty="0">
              <a:latin typeface="+mj-lt"/>
            </a:endParaRPr>
          </a:p>
          <a:p>
            <a:pPr marL="274320" indent="-274320">
              <a:lnSpc>
                <a:spcPct val="130000"/>
              </a:lnSpc>
              <a:buNone/>
              <a:defRPr/>
            </a:pPr>
            <a:r>
              <a:rPr lang="en-US" sz="2800" dirty="0" smtClean="0"/>
              <a:t>(				</a:t>
            </a:r>
          </a:p>
          <a:p>
            <a:pPr marL="274320" indent="-274320">
              <a:lnSpc>
                <a:spcPct val="130000"/>
              </a:lnSpc>
              <a:buNone/>
              <a:defRPr/>
            </a:pPr>
            <a:r>
              <a:rPr lang="en-US" sz="2800" i="1" dirty="0" smtClean="0"/>
              <a:t>				</a:t>
            </a:r>
            <a:r>
              <a:rPr lang="en-US" sz="2800" i="1" dirty="0" err="1" smtClean="0"/>
              <a:t>Trilemma</a:t>
            </a:r>
            <a:r>
              <a:rPr lang="en-US" sz="2800" i="1" dirty="0" smtClean="0"/>
              <a:t> </a:t>
            </a:r>
            <a:r>
              <a:rPr lang="en-US" sz="2800" i="1" dirty="0"/>
              <a:t>di </a:t>
            </a:r>
            <a:r>
              <a:rPr lang="en-US" sz="2800" i="1" dirty="0" err="1"/>
              <a:t>Münchhausen</a:t>
            </a:r>
            <a:r>
              <a:rPr lang="en-US" sz="2800" i="1" dirty="0"/>
              <a:t> </a:t>
            </a:r>
            <a:r>
              <a:rPr lang="en-US" sz="2800" dirty="0"/>
              <a:t> - H. </a:t>
            </a:r>
            <a:r>
              <a:rPr lang="en-US" sz="2800" dirty="0" smtClean="0"/>
              <a:t>Albert</a:t>
            </a:r>
            <a:endParaRPr lang="en-US" sz="2400" dirty="0" smtClean="0">
              <a:latin typeface="Calisto MT" pitchFamily="18" charset="0"/>
            </a:endParaRPr>
          </a:p>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700" dirty="0" smtClean="0">
              <a:latin typeface="Calisto MT" pitchFamily="18" charset="0"/>
            </a:endParaRPr>
          </a:p>
        </p:txBody>
      </p:sp>
      <p:graphicFrame>
        <p:nvGraphicFramePr>
          <p:cNvPr id="5" name="Diagramma 4"/>
          <p:cNvGraphicFramePr/>
          <p:nvPr>
            <p:extLst>
              <p:ext uri="{D42A27DB-BD31-4B8C-83A1-F6EECF244321}">
                <p14:modId xmlns:p14="http://schemas.microsoft.com/office/powerpoint/2010/main" val="3708338932"/>
              </p:ext>
            </p:extLst>
          </p:nvPr>
        </p:nvGraphicFramePr>
        <p:xfrm>
          <a:off x="539552" y="1556792"/>
          <a:ext cx="792088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11</a:t>
            </a:fld>
            <a:endParaRPr lang="it-IT" dirty="0"/>
          </a:p>
        </p:txBody>
      </p:sp>
      <p:pic>
        <p:nvPicPr>
          <p:cNvPr id="6" name="Immagin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2" y="4581127"/>
            <a:ext cx="2592288" cy="1872209"/>
          </a:xfrm>
          <a:prstGeom prst="rect">
            <a:avLst/>
          </a:prstGeom>
        </p:spPr>
      </p:pic>
    </p:spTree>
    <p:extLst>
      <p:ext uri="{BB962C8B-B14F-4D97-AF65-F5344CB8AC3E}">
        <p14:creationId xmlns:p14="http://schemas.microsoft.com/office/powerpoint/2010/main" val="249500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500"/>
                                        <p:tgtEl>
                                          <p:spTgt spid="3">
                                            <p:txEl>
                                              <p:pRg st="8" end="8"/>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ma 7"/>
          <p:cNvGraphicFramePr/>
          <p:nvPr>
            <p:extLst>
              <p:ext uri="{D42A27DB-BD31-4B8C-83A1-F6EECF244321}">
                <p14:modId xmlns:p14="http://schemas.microsoft.com/office/powerpoint/2010/main" val="2799659946"/>
              </p:ext>
            </p:extLst>
          </p:nvPr>
        </p:nvGraphicFramePr>
        <p:xfrm>
          <a:off x="539552" y="980728"/>
          <a:ext cx="79208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egnaposto contenuto 2"/>
          <p:cNvSpPr>
            <a:spLocks noGrp="1"/>
          </p:cNvSpPr>
          <p:nvPr>
            <p:ph sz="quarter" idx="1"/>
          </p:nvPr>
        </p:nvSpPr>
        <p:spPr>
          <a:xfrm>
            <a:off x="612774" y="909587"/>
            <a:ext cx="7991673" cy="6119813"/>
          </a:xfrm>
        </p:spPr>
        <p:txBody>
          <a:bodyPr>
            <a:normAutofit/>
          </a:bodyPr>
          <a:lstStyle/>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r>
              <a:rPr lang="en-US" sz="2600" i="1" dirty="0" smtClean="0">
                <a:latin typeface="+mj-lt"/>
              </a:rPr>
              <a:t>Trilemma </a:t>
            </a:r>
            <a:r>
              <a:rPr lang="en-US" sz="2600" i="1" dirty="0" smtClean="0">
                <a:latin typeface="+mj-lt"/>
              </a:rPr>
              <a:t>di Agrippa</a:t>
            </a: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700" dirty="0" smtClean="0">
              <a:latin typeface="Calisto MT" pitchFamily="18" charset="0"/>
            </a:endParaRPr>
          </a:p>
        </p:txBody>
      </p:sp>
      <p:sp>
        <p:nvSpPr>
          <p:cNvPr id="4" name="Rettangolo 3"/>
          <p:cNvSpPr/>
          <p:nvPr/>
        </p:nvSpPr>
        <p:spPr>
          <a:xfrm>
            <a:off x="6516216" y="2420888"/>
            <a:ext cx="1152128" cy="923330"/>
          </a:xfrm>
          <a:prstGeom prst="rect">
            <a:avLst/>
          </a:prstGeom>
          <a:noFill/>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solidFill>
                  <a:srgbClr val="C00000"/>
                </a:solidFill>
                <a:effectLst/>
              </a:rPr>
              <a:t>X</a:t>
            </a:r>
            <a:endParaRPr lang="it-IT" sz="5400" b="1" cap="all" spc="0" dirty="0">
              <a:ln w="0"/>
              <a:solidFill>
                <a:srgbClr val="C00000"/>
              </a:solidFill>
              <a:effectLst/>
            </a:endParaRPr>
          </a:p>
        </p:txBody>
      </p:sp>
      <p:sp>
        <p:nvSpPr>
          <p:cNvPr id="6" name="Rettangolo 5"/>
          <p:cNvSpPr/>
          <p:nvPr/>
        </p:nvSpPr>
        <p:spPr>
          <a:xfrm>
            <a:off x="6804248" y="3429000"/>
            <a:ext cx="1152128" cy="144655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8800" b="1" cap="all" spc="0" dirty="0" smtClean="0">
                <a:ln w="0"/>
                <a:solidFill>
                  <a:srgbClr val="0070C0"/>
                </a:solidFill>
                <a:effectLst/>
              </a:rPr>
              <a:t>?</a:t>
            </a:r>
            <a:endParaRPr lang="it-IT" sz="8800" b="1" cap="all" spc="0" dirty="0">
              <a:ln w="0"/>
              <a:solidFill>
                <a:srgbClr val="0070C0"/>
              </a:solidFill>
              <a:effectLst/>
            </a:endParaRPr>
          </a:p>
        </p:txBody>
      </p:sp>
      <p:sp>
        <p:nvSpPr>
          <p:cNvPr id="7" name="Segnaposto piè di pagina 6"/>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12</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5" y="476672"/>
            <a:ext cx="7704138" cy="6119813"/>
          </a:xfrm>
        </p:spPr>
        <p:txBody>
          <a:bodyPr>
            <a:normAutofit/>
          </a:bodyPr>
          <a:lstStyle/>
          <a:p>
            <a:pPr marL="274320" indent="-274320" eaLnBrk="1" fontAlgn="auto" hangingPunct="1">
              <a:lnSpc>
                <a:spcPct val="130000"/>
              </a:lnSpc>
              <a:spcAft>
                <a:spcPts val="0"/>
              </a:spcAft>
              <a:buNone/>
              <a:defRPr/>
            </a:pPr>
            <a:r>
              <a:rPr lang="en-US" sz="2800" i="1" dirty="0" err="1" smtClean="0">
                <a:latin typeface="+mj-lt"/>
              </a:rPr>
              <a:t>L’alternativa</a:t>
            </a:r>
            <a:r>
              <a:rPr lang="en-US" sz="2800" i="1" dirty="0" smtClean="0">
                <a:latin typeface="+mj-lt"/>
              </a:rPr>
              <a:t> </a:t>
            </a:r>
            <a:r>
              <a:rPr lang="en-US" sz="2800" i="1" dirty="0" err="1" smtClean="0">
                <a:latin typeface="+mj-lt"/>
              </a:rPr>
              <a:t>coerentista</a:t>
            </a:r>
            <a:r>
              <a:rPr lang="en-US" sz="2800" i="1" dirty="0" smtClean="0">
                <a:latin typeface="+mj-lt"/>
              </a:rPr>
              <a:t> e </a:t>
            </a:r>
            <a:r>
              <a:rPr lang="en-US" sz="2800" i="1" dirty="0" err="1" smtClean="0">
                <a:latin typeface="+mj-lt"/>
              </a:rPr>
              <a:t>quella</a:t>
            </a:r>
            <a:r>
              <a:rPr lang="en-US" sz="2800" i="1" dirty="0" smtClean="0">
                <a:latin typeface="+mj-lt"/>
              </a:rPr>
              <a:t> </a:t>
            </a:r>
            <a:r>
              <a:rPr lang="en-US" sz="2800" i="1" dirty="0" err="1" smtClean="0">
                <a:latin typeface="+mj-lt"/>
              </a:rPr>
              <a:t>infinitista</a:t>
            </a:r>
            <a:r>
              <a:rPr lang="en-US" sz="2800" i="1" dirty="0" smtClean="0">
                <a:latin typeface="+mj-lt"/>
              </a:rPr>
              <a:t> NON </a:t>
            </a:r>
            <a:r>
              <a:rPr lang="en-US" sz="2800" i="1" dirty="0" err="1" smtClean="0">
                <a:latin typeface="+mj-lt"/>
              </a:rPr>
              <a:t>sono</a:t>
            </a:r>
            <a:r>
              <a:rPr lang="en-US" sz="2800" i="1" dirty="0" smtClean="0">
                <a:latin typeface="+mj-lt"/>
              </a:rPr>
              <a:t> considerate </a:t>
            </a:r>
            <a:r>
              <a:rPr lang="en-US" sz="2800" i="1" dirty="0" err="1" smtClean="0">
                <a:latin typeface="+mj-lt"/>
              </a:rPr>
              <a:t>sconfitte</a:t>
            </a:r>
            <a:r>
              <a:rPr lang="en-US" sz="2800" i="1" dirty="0" smtClean="0">
                <a:latin typeface="+mj-lt"/>
              </a:rPr>
              <a:t> in </a:t>
            </a:r>
            <a:r>
              <a:rPr lang="en-US" sz="2800" i="1" dirty="0" err="1" smtClean="0">
                <a:latin typeface="+mj-lt"/>
              </a:rPr>
              <a:t>partenza</a:t>
            </a:r>
            <a:r>
              <a:rPr lang="en-US" sz="2800" i="1" dirty="0" smtClean="0">
                <a:latin typeface="+mj-lt"/>
              </a:rPr>
              <a:t> in </a:t>
            </a:r>
            <a:r>
              <a:rPr lang="en-US" sz="2800" i="1" dirty="0" err="1" smtClean="0">
                <a:latin typeface="+mj-lt"/>
              </a:rPr>
              <a:t>epistemologia</a:t>
            </a:r>
            <a:r>
              <a:rPr lang="en-US" sz="2800" i="1" dirty="0" smtClean="0">
                <a:latin typeface="+mj-lt"/>
              </a:rPr>
              <a:t>!</a:t>
            </a:r>
          </a:p>
          <a:p>
            <a:pPr marL="274320" indent="-274320" eaLnBrk="1" fontAlgn="auto" hangingPunct="1">
              <a:lnSpc>
                <a:spcPct val="130000"/>
              </a:lnSpc>
              <a:spcAft>
                <a:spcPts val="0"/>
              </a:spcAft>
              <a:buNone/>
              <a:defRPr/>
            </a:pPr>
            <a:endParaRPr lang="en-US" sz="3200" i="1" dirty="0" smtClean="0">
              <a:latin typeface="+mj-lt"/>
            </a:endParaRPr>
          </a:p>
          <a:p>
            <a:pPr marL="530352" lvl="1" indent="-274320">
              <a:buNone/>
              <a:defRPr/>
            </a:pPr>
            <a:r>
              <a:rPr lang="en-US" sz="2800" dirty="0" err="1" smtClean="0">
                <a:latin typeface="+mj-lt"/>
              </a:rPr>
              <a:t>Coerentismo</a:t>
            </a:r>
            <a:r>
              <a:rPr lang="en-US" sz="2800" dirty="0" smtClean="0">
                <a:latin typeface="+mj-lt"/>
              </a:rPr>
              <a:t> – </a:t>
            </a:r>
            <a:r>
              <a:rPr lang="en-US" sz="2400" dirty="0"/>
              <a:t>Bradley, </a:t>
            </a:r>
            <a:r>
              <a:rPr lang="en-US" sz="2400" dirty="0" err="1"/>
              <a:t>Hempel</a:t>
            </a:r>
            <a:r>
              <a:rPr lang="en-US" sz="2400" dirty="0" smtClean="0"/>
              <a:t>,</a:t>
            </a:r>
          </a:p>
          <a:p>
            <a:pPr marL="530352" lvl="1" indent="-274320">
              <a:buNone/>
              <a:defRPr/>
            </a:pPr>
            <a:r>
              <a:rPr lang="en-US" sz="2400" dirty="0" smtClean="0"/>
              <a:t>Quine</a:t>
            </a:r>
            <a:r>
              <a:rPr lang="en-US" sz="2400" dirty="0"/>
              <a:t>, </a:t>
            </a:r>
            <a:r>
              <a:rPr lang="en-US" sz="2400" dirty="0" err="1"/>
              <a:t>Sellars</a:t>
            </a:r>
            <a:r>
              <a:rPr lang="en-US" sz="2400" dirty="0"/>
              <a:t>, </a:t>
            </a:r>
            <a:r>
              <a:rPr lang="en-US" sz="2400" dirty="0" err="1"/>
              <a:t>BonJour</a:t>
            </a:r>
            <a:r>
              <a:rPr lang="en-US" sz="2400" dirty="0"/>
              <a:t>,</a:t>
            </a:r>
          </a:p>
          <a:p>
            <a:pPr marL="530352" lvl="1" indent="-274320">
              <a:buNone/>
              <a:defRPr/>
            </a:pPr>
            <a:r>
              <a:rPr lang="en-US" sz="2400" dirty="0" err="1"/>
              <a:t>Rescher</a:t>
            </a:r>
            <a:r>
              <a:rPr lang="en-US" sz="2400" dirty="0"/>
              <a:t>, Lehrer…</a:t>
            </a:r>
          </a:p>
          <a:p>
            <a:pPr marL="274320" indent="-274320" eaLnBrk="1" fontAlgn="auto" hangingPunct="1">
              <a:lnSpc>
                <a:spcPct val="130000"/>
              </a:lnSpc>
              <a:spcAft>
                <a:spcPts val="0"/>
              </a:spcAft>
              <a:buNone/>
              <a:defRPr/>
            </a:pPr>
            <a:endParaRPr lang="en-US" sz="2800" dirty="0">
              <a:latin typeface="+mj-lt"/>
            </a:endParaRPr>
          </a:p>
          <a:p>
            <a:pPr marL="274320" indent="-274320" eaLnBrk="1" fontAlgn="auto" hangingPunct="1">
              <a:lnSpc>
                <a:spcPct val="130000"/>
              </a:lnSpc>
              <a:spcAft>
                <a:spcPts val="0"/>
              </a:spcAft>
              <a:buNone/>
              <a:defRPr/>
            </a:pPr>
            <a:r>
              <a:rPr lang="en-US" sz="2800" dirty="0" err="1" smtClean="0">
                <a:latin typeface="+mj-lt"/>
              </a:rPr>
              <a:t>Infinitismo</a:t>
            </a:r>
            <a:r>
              <a:rPr lang="en-US" sz="2800" dirty="0" smtClean="0">
                <a:latin typeface="+mj-lt"/>
              </a:rPr>
              <a:t> – </a:t>
            </a:r>
            <a:r>
              <a:rPr lang="en-US" sz="2400" dirty="0" smtClean="0">
                <a:latin typeface="+mj-lt"/>
              </a:rPr>
              <a:t>Peirce, </a:t>
            </a:r>
            <a:r>
              <a:rPr lang="en-US" sz="2400" dirty="0" err="1" smtClean="0">
                <a:latin typeface="+mj-lt"/>
              </a:rPr>
              <a:t>Aikin</a:t>
            </a:r>
            <a:r>
              <a:rPr lang="en-US" sz="2400" dirty="0" smtClean="0">
                <a:latin typeface="+mj-lt"/>
              </a:rPr>
              <a:t>, Klein…</a:t>
            </a:r>
          </a:p>
        </p:txBody>
      </p:sp>
      <p:sp>
        <p:nvSpPr>
          <p:cNvPr id="4" name="Segnaposto piè di pagina 3"/>
          <p:cNvSpPr>
            <a:spLocks noGrp="1"/>
          </p:cNvSpPr>
          <p:nvPr>
            <p:ph type="ftr" sz="quarter" idx="11"/>
          </p:nvPr>
        </p:nvSpPr>
        <p:spPr/>
        <p:txBody>
          <a:bodyPr/>
          <a:lstStyle/>
          <a:p>
            <a:r>
              <a:rPr lang="en-US" smtClean="0"/>
              <a:t>Turtles All the Way Down</a:t>
            </a:r>
            <a:endParaRPr lang="it-IT"/>
          </a:p>
        </p:txBody>
      </p:sp>
      <p:graphicFrame>
        <p:nvGraphicFramePr>
          <p:cNvPr id="7" name="Diagramma 6"/>
          <p:cNvGraphicFramePr/>
          <p:nvPr>
            <p:extLst>
              <p:ext uri="{D42A27DB-BD31-4B8C-83A1-F6EECF244321}">
                <p14:modId xmlns:p14="http://schemas.microsoft.com/office/powerpoint/2010/main" val="2753259344"/>
              </p:ext>
            </p:extLst>
          </p:nvPr>
        </p:nvGraphicFramePr>
        <p:xfrm>
          <a:off x="4872849" y="1876328"/>
          <a:ext cx="4163647" cy="3040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p:cNvSpPr/>
          <p:nvPr/>
        </p:nvSpPr>
        <p:spPr>
          <a:xfrm>
            <a:off x="563338" y="4964975"/>
            <a:ext cx="8113118" cy="1200329"/>
          </a:xfrm>
          <a:prstGeom prst="rect">
            <a:avLst/>
          </a:prstGeom>
          <a:noFill/>
        </p:spPr>
        <p:txBody>
          <a:bodyPr wrap="none" lIns="91440" tIns="45720" rIns="91440" bIns="45720">
            <a:spAutoFit/>
          </a:bodyPr>
          <a:lstStyle/>
          <a:p>
            <a:pPr algn="ctr"/>
            <a:r>
              <a:rPr lang="it-IT" sz="5400" b="1" i="1" dirty="0">
                <a:ln w="10541" cmpd="sng">
                  <a:solidFill>
                    <a:schemeClr val="accent1">
                      <a:shade val="88000"/>
                      <a:satMod val="110000"/>
                    </a:schemeClr>
                  </a:solidFill>
                  <a:prstDash val="solid"/>
                </a:ln>
                <a:sym typeface="Symbol"/>
              </a:rPr>
              <a:t>a</a:t>
            </a:r>
            <a:r>
              <a:rPr lang="it-IT" sz="5400" b="1" cap="none" spc="0" dirty="0" smtClean="0">
                <a:ln w="10541" cmpd="sng">
                  <a:solidFill>
                    <a:schemeClr val="accent1">
                      <a:shade val="88000"/>
                      <a:satMod val="110000"/>
                    </a:schemeClr>
                  </a:solidFill>
                  <a:prstDash val="solid"/>
                </a:ln>
                <a:effectLst/>
                <a:sym typeface="Symbol"/>
              </a:rPr>
              <a:t> </a:t>
            </a:r>
            <a:r>
              <a:rPr lang="it-IT"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sym typeface="Symbol"/>
              </a:rPr>
              <a:t> </a:t>
            </a:r>
            <a:r>
              <a:rPr lang="it-IT" sz="5400" b="1" i="1" cap="none" spc="0" dirty="0" smtClean="0">
                <a:ln w="10541" cmpd="sng">
                  <a:solidFill>
                    <a:schemeClr val="accent1">
                      <a:shade val="88000"/>
                      <a:satMod val="110000"/>
                    </a:schemeClr>
                  </a:solidFill>
                  <a:prstDash val="solid"/>
                </a:ln>
                <a:effectLst/>
                <a:sym typeface="Symbol"/>
              </a:rPr>
              <a:t>b</a:t>
            </a:r>
            <a:r>
              <a:rPr lang="it-IT" sz="5400" b="1" dirty="0" smtClean="0">
                <a:ln w="10541" cmpd="sng">
                  <a:solidFill>
                    <a:schemeClr val="accent1">
                      <a:shade val="88000"/>
                      <a:satMod val="110000"/>
                    </a:schemeClr>
                  </a:solidFill>
                  <a:prstDash val="solid"/>
                </a:ln>
                <a:sym typeface="Symbol"/>
              </a:rPr>
              <a:t> </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a:t>
            </a:r>
            <a:r>
              <a:rPr lang="it-IT" sz="5400" b="1" i="1" dirty="0" smtClean="0">
                <a:ln w="10541" cmpd="sng">
                  <a:solidFill>
                    <a:schemeClr val="accent1">
                      <a:shade val="88000"/>
                      <a:satMod val="110000"/>
                    </a:schemeClr>
                  </a:solidFill>
                  <a:prstDash val="solid"/>
                </a:ln>
                <a:sym typeface="Symbol"/>
              </a:rPr>
              <a:t>c</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 </a:t>
            </a:r>
            <a:r>
              <a:rPr lang="it-IT" sz="5400" b="1" i="1" dirty="0" smtClean="0">
                <a:ln w="10541" cmpd="sng">
                  <a:solidFill>
                    <a:schemeClr val="accent1">
                      <a:shade val="88000"/>
                      <a:satMod val="110000"/>
                    </a:schemeClr>
                  </a:solidFill>
                  <a:prstDash val="solid"/>
                </a:ln>
                <a:sym typeface="Symbol"/>
              </a:rPr>
              <a:t>d</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 </a:t>
            </a:r>
            <a:r>
              <a:rPr lang="it-IT" sz="5400" b="1" i="1" dirty="0" smtClean="0">
                <a:ln w="10541" cmpd="sng">
                  <a:solidFill>
                    <a:schemeClr val="accent1">
                      <a:shade val="88000"/>
                      <a:satMod val="110000"/>
                    </a:schemeClr>
                  </a:solidFill>
                  <a:prstDash val="solid"/>
                </a:ln>
                <a:sym typeface="Symbol"/>
              </a:rPr>
              <a:t>…</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a:t>
            </a:r>
            <a:r>
              <a:rPr lang="it-IT"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a:t>
            </a:r>
            <a:r>
              <a:rPr lang="it-IT"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Symbol"/>
              </a:rPr>
              <a:t> </a:t>
            </a:r>
            <a:r>
              <a:rPr lang="it-IT" sz="7200" b="1" i="1" dirty="0" smtClean="0">
                <a:ln w="10541" cmpd="sng">
                  <a:solidFill>
                    <a:schemeClr val="accent1">
                      <a:shade val="88000"/>
                      <a:satMod val="110000"/>
                    </a:schemeClr>
                  </a:solidFill>
                  <a:prstDash val="solid"/>
                </a:ln>
                <a:sym typeface="Symbol"/>
              </a:rPr>
              <a:t></a:t>
            </a:r>
            <a:endParaRPr lang="it-IT" sz="5400" b="1" i="1" cap="none" spc="0" dirty="0">
              <a:ln w="10541" cmpd="sng">
                <a:solidFill>
                  <a:schemeClr val="accent1">
                    <a:shade val="88000"/>
                    <a:satMod val="110000"/>
                  </a:schemeClr>
                </a:solidFill>
                <a:prstDash val="solid"/>
              </a:ln>
              <a:effectLst/>
            </a:endParaRPr>
          </a:p>
        </p:txBody>
      </p:sp>
      <p:sp>
        <p:nvSpPr>
          <p:cNvPr id="2" name="Anello 1"/>
          <p:cNvSpPr/>
          <p:nvPr/>
        </p:nvSpPr>
        <p:spPr>
          <a:xfrm>
            <a:off x="5664937" y="1674930"/>
            <a:ext cx="2674775" cy="3096344"/>
          </a:xfrm>
          <a:prstGeom prst="donut">
            <a:avLst>
              <a:gd name="adj" fmla="val 2457"/>
            </a:avLst>
          </a:prstGeom>
          <a:solidFill>
            <a:srgbClr val="00B050"/>
          </a:solidFill>
          <a:ln w="127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5" name="Segnaposto numero diapositiva 4"/>
          <p:cNvSpPr>
            <a:spLocks noGrp="1"/>
          </p:cNvSpPr>
          <p:nvPr>
            <p:ph type="sldNum" sz="quarter" idx="12"/>
          </p:nvPr>
        </p:nvSpPr>
        <p:spPr/>
        <p:txBody>
          <a:bodyPr/>
          <a:lstStyle/>
          <a:p>
            <a:fld id="{4D08E559-9418-41F1-B688-5DBE8A5EF1CE}" type="slidenum">
              <a:rPr lang="it-IT" smtClean="0"/>
              <a:pPr/>
              <a:t>13</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4" y="549547"/>
            <a:ext cx="8207698" cy="6119813"/>
          </a:xfrm>
        </p:spPr>
        <p:txBody>
          <a:bodyPr>
            <a:normAutofit/>
          </a:bodyPr>
          <a:lstStyle/>
          <a:p>
            <a:pPr marL="274320" indent="-274320" eaLnBrk="1" fontAlgn="auto" hangingPunct="1">
              <a:lnSpc>
                <a:spcPct val="130000"/>
              </a:lnSpc>
              <a:spcAft>
                <a:spcPts val="0"/>
              </a:spcAft>
              <a:buNone/>
              <a:defRPr/>
            </a:pPr>
            <a:r>
              <a:rPr lang="en-US" sz="2800" dirty="0" err="1" smtClean="0">
                <a:latin typeface="+mj-lt"/>
              </a:rPr>
              <a:t>Problema</a:t>
            </a:r>
            <a:r>
              <a:rPr lang="en-US" sz="2800" dirty="0" smtClean="0">
                <a:latin typeface="+mj-lt"/>
              </a:rPr>
              <a:t> </a:t>
            </a:r>
            <a:r>
              <a:rPr lang="en-US" sz="2800" dirty="0" err="1" smtClean="0">
                <a:latin typeface="+mj-lt"/>
              </a:rPr>
              <a:t>della</a:t>
            </a:r>
            <a:r>
              <a:rPr lang="en-US" sz="2800" dirty="0" smtClean="0">
                <a:latin typeface="+mj-lt"/>
              </a:rPr>
              <a:t> </a:t>
            </a:r>
            <a:r>
              <a:rPr lang="en-US" sz="2800" dirty="0" err="1" smtClean="0">
                <a:latin typeface="+mj-lt"/>
              </a:rPr>
              <a:t>struttura</a:t>
            </a:r>
            <a:r>
              <a:rPr lang="en-US" sz="2800" dirty="0" smtClean="0">
                <a:latin typeface="+mj-lt"/>
              </a:rPr>
              <a:t> </a:t>
            </a:r>
            <a:r>
              <a:rPr lang="en-US" sz="2800" dirty="0" err="1" smtClean="0">
                <a:latin typeface="+mj-lt"/>
              </a:rPr>
              <a:t>metafisica</a:t>
            </a:r>
            <a:r>
              <a:rPr lang="en-US" sz="2800" dirty="0" smtClean="0">
                <a:latin typeface="+mj-lt"/>
              </a:rPr>
              <a:t>?</a:t>
            </a:r>
          </a:p>
          <a:p>
            <a:pPr marL="274320" indent="-274320" eaLnBrk="1" fontAlgn="auto" hangingPunct="1">
              <a:lnSpc>
                <a:spcPct val="130000"/>
              </a:lnSpc>
              <a:spcAft>
                <a:spcPts val="0"/>
              </a:spcAft>
              <a:buNone/>
              <a:defRPr/>
            </a:pPr>
            <a:endParaRPr lang="en-US" sz="2800" dirty="0" smtClean="0">
              <a:latin typeface="+mj-lt"/>
            </a:endParaRPr>
          </a:p>
          <a:p>
            <a:pPr marL="274320" indent="-274320" eaLnBrk="1" fontAlgn="auto" hangingPunct="1">
              <a:lnSpc>
                <a:spcPct val="130000"/>
              </a:lnSpc>
              <a:spcAft>
                <a:spcPts val="0"/>
              </a:spcAft>
              <a:buNone/>
              <a:defRPr/>
            </a:pPr>
            <a:r>
              <a:rPr lang="en-US" sz="2800" i="1" dirty="0" smtClean="0">
                <a:latin typeface="+mj-lt"/>
              </a:rPr>
              <a:t>Trilemma di Agrippa </a:t>
            </a:r>
            <a:r>
              <a:rPr lang="en-US" sz="2800" dirty="0" err="1" smtClean="0">
                <a:latin typeface="+mj-lt"/>
              </a:rPr>
              <a:t>tradotto</a:t>
            </a:r>
            <a:r>
              <a:rPr lang="en-US" sz="2800" dirty="0" smtClean="0">
                <a:latin typeface="+mj-lt"/>
              </a:rPr>
              <a:t> in termini </a:t>
            </a:r>
            <a:r>
              <a:rPr lang="en-US" sz="2800" dirty="0" err="1" smtClean="0">
                <a:latin typeface="+mj-lt"/>
              </a:rPr>
              <a:t>metafisici</a:t>
            </a:r>
            <a:endParaRPr lang="en-US" sz="2800" i="1" dirty="0" smtClean="0">
              <a:latin typeface="+mj-lt"/>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700" dirty="0" smtClean="0">
              <a:latin typeface="Calisto MT" pitchFamily="18" charset="0"/>
            </a:endParaRPr>
          </a:p>
        </p:txBody>
      </p:sp>
      <p:graphicFrame>
        <p:nvGraphicFramePr>
          <p:cNvPr id="5" name="Diagramma 4"/>
          <p:cNvGraphicFramePr/>
          <p:nvPr>
            <p:extLst>
              <p:ext uri="{D42A27DB-BD31-4B8C-83A1-F6EECF244321}">
                <p14:modId xmlns:p14="http://schemas.microsoft.com/office/powerpoint/2010/main" val="2931617423"/>
              </p:ext>
            </p:extLst>
          </p:nvPr>
        </p:nvGraphicFramePr>
        <p:xfrm>
          <a:off x="539552" y="1556792"/>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14</a:t>
            </a:fld>
            <a:endParaRPr lang="it-IT" dirty="0"/>
          </a:p>
        </p:txBody>
      </p:sp>
    </p:spTree>
    <p:extLst>
      <p:ext uri="{BB962C8B-B14F-4D97-AF65-F5344CB8AC3E}">
        <p14:creationId xmlns:p14="http://schemas.microsoft.com/office/powerpoint/2010/main" val="16404674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4" y="549547"/>
            <a:ext cx="8207698" cy="6119813"/>
          </a:xfrm>
        </p:spPr>
        <p:txBody>
          <a:bodyPr>
            <a:normAutofit/>
          </a:bodyPr>
          <a:lstStyle/>
          <a:p>
            <a:pPr marL="274320" indent="-274320" eaLnBrk="1" fontAlgn="auto" hangingPunct="1">
              <a:lnSpc>
                <a:spcPct val="130000"/>
              </a:lnSpc>
              <a:spcAft>
                <a:spcPts val="0"/>
              </a:spcAft>
              <a:buNone/>
              <a:defRPr/>
            </a:pPr>
            <a:r>
              <a:rPr lang="en-US" sz="2800" dirty="0" err="1" smtClean="0">
                <a:latin typeface="+mj-lt"/>
              </a:rPr>
              <a:t>Problema</a:t>
            </a:r>
            <a:r>
              <a:rPr lang="en-US" sz="2800" dirty="0" smtClean="0">
                <a:latin typeface="+mj-lt"/>
              </a:rPr>
              <a:t> </a:t>
            </a:r>
            <a:r>
              <a:rPr lang="en-US" sz="2800" dirty="0" err="1" smtClean="0">
                <a:latin typeface="+mj-lt"/>
              </a:rPr>
              <a:t>della</a:t>
            </a:r>
            <a:r>
              <a:rPr lang="en-US" sz="2800" dirty="0" smtClean="0">
                <a:latin typeface="+mj-lt"/>
              </a:rPr>
              <a:t> </a:t>
            </a:r>
            <a:r>
              <a:rPr lang="en-US" sz="2800" dirty="0" err="1" smtClean="0">
                <a:latin typeface="+mj-lt"/>
              </a:rPr>
              <a:t>struttura</a:t>
            </a:r>
            <a:r>
              <a:rPr lang="en-US" sz="2800" dirty="0" smtClean="0">
                <a:latin typeface="+mj-lt"/>
              </a:rPr>
              <a:t> </a:t>
            </a:r>
            <a:r>
              <a:rPr lang="en-US" sz="2800" dirty="0" err="1" smtClean="0">
                <a:latin typeface="+mj-lt"/>
              </a:rPr>
              <a:t>metafisica</a:t>
            </a:r>
            <a:r>
              <a:rPr lang="en-US" sz="2800" dirty="0" smtClean="0">
                <a:latin typeface="+mj-lt"/>
              </a:rPr>
              <a:t>?</a:t>
            </a:r>
          </a:p>
          <a:p>
            <a:pPr marL="274320" indent="-274320" eaLnBrk="1" fontAlgn="auto" hangingPunct="1">
              <a:lnSpc>
                <a:spcPct val="130000"/>
              </a:lnSpc>
              <a:spcAft>
                <a:spcPts val="0"/>
              </a:spcAft>
              <a:buNone/>
              <a:defRPr/>
            </a:pPr>
            <a:endParaRPr lang="en-US" sz="2800" dirty="0" smtClean="0">
              <a:latin typeface="+mj-lt"/>
            </a:endParaRPr>
          </a:p>
          <a:p>
            <a:pPr marL="274320" indent="-274320" eaLnBrk="1" fontAlgn="auto" hangingPunct="1">
              <a:lnSpc>
                <a:spcPct val="130000"/>
              </a:lnSpc>
              <a:spcAft>
                <a:spcPts val="0"/>
              </a:spcAft>
              <a:buNone/>
              <a:defRPr/>
            </a:pPr>
            <a:r>
              <a:rPr lang="en-US" sz="2800" i="1" dirty="0" smtClean="0">
                <a:latin typeface="+mj-lt"/>
              </a:rPr>
              <a:t>Trilemma di Agrippa </a:t>
            </a:r>
            <a:r>
              <a:rPr lang="en-US" sz="2800" dirty="0" err="1" smtClean="0">
                <a:latin typeface="+mj-lt"/>
              </a:rPr>
              <a:t>tradotto</a:t>
            </a:r>
            <a:r>
              <a:rPr lang="en-US" sz="2800" dirty="0" smtClean="0">
                <a:latin typeface="+mj-lt"/>
              </a:rPr>
              <a:t> in termini </a:t>
            </a:r>
            <a:r>
              <a:rPr lang="en-US" sz="2800" dirty="0" err="1" smtClean="0">
                <a:latin typeface="+mj-lt"/>
              </a:rPr>
              <a:t>metafisici</a:t>
            </a:r>
            <a:endParaRPr lang="en-US" sz="2800" i="1" dirty="0" smtClean="0">
              <a:latin typeface="+mj-lt"/>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700" dirty="0" smtClean="0">
              <a:latin typeface="Calisto MT" pitchFamily="18" charset="0"/>
            </a:endParaRPr>
          </a:p>
        </p:txBody>
      </p:sp>
      <p:graphicFrame>
        <p:nvGraphicFramePr>
          <p:cNvPr id="5" name="Diagramma 4"/>
          <p:cNvGraphicFramePr/>
          <p:nvPr>
            <p:extLst>
              <p:ext uri="{D42A27DB-BD31-4B8C-83A1-F6EECF244321}">
                <p14:modId xmlns:p14="http://schemas.microsoft.com/office/powerpoint/2010/main" val="194306513"/>
              </p:ext>
            </p:extLst>
          </p:nvPr>
        </p:nvGraphicFramePr>
        <p:xfrm>
          <a:off x="539552" y="1556792"/>
          <a:ext cx="792088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15</a:t>
            </a:fld>
            <a:endParaRPr lang="it-IT" dirty="0"/>
          </a:p>
        </p:txBody>
      </p:sp>
    </p:spTree>
    <p:extLst>
      <p:ext uri="{BB962C8B-B14F-4D97-AF65-F5344CB8AC3E}">
        <p14:creationId xmlns:p14="http://schemas.microsoft.com/office/powerpoint/2010/main" val="8921037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5" y="549275"/>
            <a:ext cx="7704138" cy="6119813"/>
          </a:xfrm>
        </p:spPr>
        <p:txBody>
          <a:bodyPr>
            <a:normAutofit/>
          </a:bodyPr>
          <a:lstStyle/>
          <a:p>
            <a:pPr marL="274320" indent="-274320" eaLnBrk="1" fontAlgn="auto" hangingPunct="1">
              <a:lnSpc>
                <a:spcPct val="130000"/>
              </a:lnSpc>
              <a:spcAft>
                <a:spcPts val="0"/>
              </a:spcAft>
              <a:buNone/>
              <a:defRPr/>
            </a:pPr>
            <a:r>
              <a:rPr lang="en-US" sz="2800" i="1" dirty="0" err="1" smtClean="0">
                <a:latin typeface="+mj-lt"/>
              </a:rPr>
              <a:t>L’alternativa</a:t>
            </a:r>
            <a:r>
              <a:rPr lang="en-US" sz="2800" i="1" dirty="0" smtClean="0">
                <a:latin typeface="+mj-lt"/>
              </a:rPr>
              <a:t> </a:t>
            </a:r>
            <a:r>
              <a:rPr lang="en-US" sz="2800" i="1" dirty="0" err="1" smtClean="0">
                <a:latin typeface="+mj-lt"/>
              </a:rPr>
              <a:t>coerentista</a:t>
            </a:r>
            <a:r>
              <a:rPr lang="en-US" sz="2800" i="1" dirty="0" smtClean="0">
                <a:latin typeface="+mj-lt"/>
              </a:rPr>
              <a:t> e </a:t>
            </a:r>
            <a:r>
              <a:rPr lang="en-US" sz="2800" i="1" dirty="0" err="1" smtClean="0">
                <a:latin typeface="+mj-lt"/>
              </a:rPr>
              <a:t>quella</a:t>
            </a:r>
            <a:r>
              <a:rPr lang="en-US" sz="2800" i="1" dirty="0" smtClean="0">
                <a:latin typeface="+mj-lt"/>
              </a:rPr>
              <a:t> </a:t>
            </a:r>
            <a:r>
              <a:rPr lang="en-US" sz="2800" i="1" dirty="0" err="1" smtClean="0">
                <a:latin typeface="+mj-lt"/>
              </a:rPr>
              <a:t>infinitista</a:t>
            </a:r>
            <a:r>
              <a:rPr lang="en-US" sz="2800" i="1" dirty="0" smtClean="0">
                <a:latin typeface="+mj-lt"/>
              </a:rPr>
              <a:t> </a:t>
            </a:r>
            <a:r>
              <a:rPr lang="en-US" sz="2800" i="1" dirty="0" err="1" smtClean="0">
                <a:latin typeface="+mj-lt"/>
              </a:rPr>
              <a:t>potrebbero</a:t>
            </a:r>
            <a:r>
              <a:rPr lang="en-US" sz="2800" i="1" dirty="0" smtClean="0">
                <a:latin typeface="+mj-lt"/>
              </a:rPr>
              <a:t> </a:t>
            </a:r>
            <a:r>
              <a:rPr lang="en-US" sz="2800" i="1" dirty="0" err="1" smtClean="0">
                <a:latin typeface="+mj-lt"/>
              </a:rPr>
              <a:t>essere</a:t>
            </a:r>
            <a:r>
              <a:rPr lang="en-US" sz="2800" i="1" dirty="0" smtClean="0">
                <a:latin typeface="+mj-lt"/>
              </a:rPr>
              <a:t> </a:t>
            </a:r>
            <a:r>
              <a:rPr lang="en-US" sz="2800" i="1" dirty="0" err="1" smtClean="0">
                <a:latin typeface="+mj-lt"/>
              </a:rPr>
              <a:t>rivalutate</a:t>
            </a:r>
            <a:r>
              <a:rPr lang="en-US" sz="2800" i="1" dirty="0" smtClean="0">
                <a:latin typeface="+mj-lt"/>
              </a:rPr>
              <a:t> </a:t>
            </a:r>
            <a:r>
              <a:rPr lang="en-US" sz="2800" i="1" dirty="0" err="1" smtClean="0">
                <a:latin typeface="+mj-lt"/>
              </a:rPr>
              <a:t>anche</a:t>
            </a:r>
            <a:r>
              <a:rPr lang="en-US" sz="2800" i="1" dirty="0" smtClean="0">
                <a:latin typeface="+mj-lt"/>
              </a:rPr>
              <a:t> in </a:t>
            </a:r>
            <a:r>
              <a:rPr lang="en-US" sz="2800" i="1" dirty="0" err="1" smtClean="0">
                <a:latin typeface="+mj-lt"/>
              </a:rPr>
              <a:t>metafisica</a:t>
            </a:r>
            <a:r>
              <a:rPr lang="en-US" sz="2800" i="1" dirty="0" smtClean="0">
                <a:latin typeface="+mj-lt"/>
              </a:rPr>
              <a:t>!</a:t>
            </a:r>
          </a:p>
          <a:p>
            <a:pPr marL="274320" indent="-274320" eaLnBrk="1" fontAlgn="auto" hangingPunct="1">
              <a:lnSpc>
                <a:spcPct val="130000"/>
              </a:lnSpc>
              <a:spcAft>
                <a:spcPts val="0"/>
              </a:spcAft>
              <a:buNone/>
              <a:defRPr/>
            </a:pPr>
            <a:endParaRPr lang="en-US" sz="2800" i="1" dirty="0" smtClean="0">
              <a:latin typeface="+mj-lt"/>
            </a:endParaRPr>
          </a:p>
          <a:p>
            <a:pPr marL="274320" indent="-274320" eaLnBrk="1" fontAlgn="auto" hangingPunct="1">
              <a:lnSpc>
                <a:spcPct val="130000"/>
              </a:lnSpc>
              <a:spcAft>
                <a:spcPts val="0"/>
              </a:spcAft>
              <a:buNone/>
              <a:defRPr/>
            </a:pPr>
            <a:r>
              <a:rPr lang="en-US" sz="2800" dirty="0" smtClean="0">
                <a:latin typeface="+mj-lt"/>
              </a:rPr>
              <a:t>Il ‘</a:t>
            </a:r>
            <a:r>
              <a:rPr lang="en-US" sz="2800" dirty="0" err="1" smtClean="0">
                <a:latin typeface="+mj-lt"/>
              </a:rPr>
              <a:t>coerentismo</a:t>
            </a:r>
            <a:r>
              <a:rPr lang="en-US" sz="2800" dirty="0" smtClean="0">
                <a:latin typeface="+mj-lt"/>
              </a:rPr>
              <a:t> </a:t>
            </a:r>
            <a:r>
              <a:rPr lang="en-US" sz="2800" dirty="0" err="1" smtClean="0">
                <a:latin typeface="+mj-lt"/>
              </a:rPr>
              <a:t>metafisico</a:t>
            </a:r>
            <a:r>
              <a:rPr lang="en-US" sz="2800" dirty="0" smtClean="0">
                <a:latin typeface="+mj-lt"/>
              </a:rPr>
              <a:t>’ </a:t>
            </a:r>
            <a:r>
              <a:rPr lang="en-US" sz="2800" dirty="0" err="1" smtClean="0">
                <a:latin typeface="+mj-lt"/>
              </a:rPr>
              <a:t>abbandona</a:t>
            </a:r>
            <a:r>
              <a:rPr lang="en-US" sz="2800" dirty="0" smtClean="0">
                <a:latin typeface="+mj-lt"/>
              </a:rPr>
              <a:t> </a:t>
            </a:r>
            <a:r>
              <a:rPr lang="en-US" sz="2800" dirty="0" err="1" smtClean="0">
                <a:latin typeface="+mj-lt"/>
              </a:rPr>
              <a:t>l’idea</a:t>
            </a:r>
            <a:r>
              <a:rPr lang="en-US" sz="2800" dirty="0" smtClean="0">
                <a:latin typeface="+mj-lt"/>
              </a:rPr>
              <a:t> </a:t>
            </a:r>
            <a:r>
              <a:rPr lang="en-US" sz="2800" dirty="0" err="1" smtClean="0">
                <a:latin typeface="+mj-lt"/>
              </a:rPr>
              <a:t>che</a:t>
            </a:r>
            <a:r>
              <a:rPr lang="en-US" sz="2800" dirty="0" smtClean="0">
                <a:latin typeface="+mj-lt"/>
              </a:rPr>
              <a:t> le </a:t>
            </a:r>
            <a:r>
              <a:rPr lang="en-US" sz="2800" dirty="0" err="1" smtClean="0">
                <a:latin typeface="+mj-lt"/>
              </a:rPr>
              <a:t>relazioni</a:t>
            </a:r>
            <a:r>
              <a:rPr lang="en-US" sz="2800" dirty="0" smtClean="0">
                <a:latin typeface="+mj-lt"/>
              </a:rPr>
              <a:t> di </a:t>
            </a:r>
            <a:r>
              <a:rPr lang="en-US" sz="2800" dirty="0" err="1" smtClean="0">
                <a:latin typeface="+mj-lt"/>
              </a:rPr>
              <a:t>priorità</a:t>
            </a:r>
            <a:r>
              <a:rPr lang="en-US" sz="2800" dirty="0" smtClean="0">
                <a:latin typeface="+mj-lt"/>
              </a:rPr>
              <a:t> e </a:t>
            </a:r>
            <a:r>
              <a:rPr lang="en-US" sz="2800" dirty="0" err="1" smtClean="0">
                <a:latin typeface="+mj-lt"/>
              </a:rPr>
              <a:t>dipendenza</a:t>
            </a:r>
            <a:r>
              <a:rPr lang="en-US" sz="2800" dirty="0" smtClean="0">
                <a:latin typeface="+mj-lt"/>
              </a:rPr>
              <a:t> </a:t>
            </a:r>
            <a:r>
              <a:rPr lang="en-US" sz="2800" dirty="0" err="1" smtClean="0">
                <a:latin typeface="+mj-lt"/>
              </a:rPr>
              <a:t>ontologica</a:t>
            </a:r>
            <a:r>
              <a:rPr lang="en-US" sz="2800" dirty="0" smtClean="0">
                <a:latin typeface="+mj-lt"/>
              </a:rPr>
              <a:t> </a:t>
            </a:r>
            <a:r>
              <a:rPr lang="en-US" sz="2800" dirty="0" err="1" smtClean="0">
                <a:latin typeface="+mj-lt"/>
              </a:rPr>
              <a:t>determinino</a:t>
            </a:r>
            <a:r>
              <a:rPr lang="en-US" sz="2800" dirty="0" smtClean="0">
                <a:latin typeface="+mj-lt"/>
              </a:rPr>
              <a:t> ‘</a:t>
            </a:r>
            <a:r>
              <a:rPr lang="en-US" sz="2800" dirty="0" err="1" smtClean="0">
                <a:latin typeface="+mj-lt"/>
              </a:rPr>
              <a:t>gerarchie</a:t>
            </a:r>
            <a:r>
              <a:rPr lang="en-US" sz="2800" dirty="0" smtClean="0">
                <a:latin typeface="+mj-lt"/>
              </a:rPr>
              <a:t>’, </a:t>
            </a:r>
            <a:r>
              <a:rPr lang="en-US" sz="2800" dirty="0" err="1" smtClean="0">
                <a:latin typeface="+mj-lt"/>
              </a:rPr>
              <a:t>ordinamenti</a:t>
            </a:r>
            <a:r>
              <a:rPr lang="en-US" sz="2800" dirty="0" smtClean="0">
                <a:latin typeface="+mj-lt"/>
              </a:rPr>
              <a:t> ‘</a:t>
            </a:r>
            <a:r>
              <a:rPr lang="en-US" sz="2800" dirty="0" err="1" smtClean="0">
                <a:latin typeface="+mj-lt"/>
              </a:rPr>
              <a:t>verticali</a:t>
            </a:r>
            <a:r>
              <a:rPr lang="en-US" sz="2800" dirty="0" smtClean="0">
                <a:latin typeface="+mj-lt"/>
              </a:rPr>
              <a:t>’</a:t>
            </a:r>
          </a:p>
          <a:p>
            <a:pPr marL="274320" indent="-274320" eaLnBrk="1" fontAlgn="auto" hangingPunct="1">
              <a:lnSpc>
                <a:spcPct val="130000"/>
              </a:lnSpc>
              <a:spcAft>
                <a:spcPts val="0"/>
              </a:spcAft>
              <a:buNone/>
              <a:defRPr/>
            </a:pPr>
            <a:endParaRPr lang="en-US" sz="2800" dirty="0" smtClean="0">
              <a:latin typeface="+mj-lt"/>
            </a:endParaRPr>
          </a:p>
          <a:p>
            <a:pPr marL="530352" lvl="1" indent="-274320">
              <a:lnSpc>
                <a:spcPct val="130000"/>
              </a:lnSpc>
              <a:buNone/>
              <a:defRPr/>
            </a:pPr>
            <a:r>
              <a:rPr lang="en-US" sz="2400" dirty="0" err="1" smtClean="0">
                <a:latin typeface="+mj-lt"/>
              </a:rPr>
              <a:t>Interessante</a:t>
            </a:r>
            <a:r>
              <a:rPr lang="en-US" sz="2400" dirty="0" smtClean="0">
                <a:latin typeface="+mj-lt"/>
              </a:rPr>
              <a:t> (per </a:t>
            </a:r>
            <a:r>
              <a:rPr lang="en-US" sz="2400" dirty="0" err="1" smtClean="0">
                <a:latin typeface="+mj-lt"/>
              </a:rPr>
              <a:t>es</a:t>
            </a:r>
            <a:r>
              <a:rPr lang="en-US" sz="2400" dirty="0" smtClean="0">
                <a:latin typeface="+mj-lt"/>
              </a:rPr>
              <a:t>., in </a:t>
            </a:r>
            <a:r>
              <a:rPr lang="en-US" sz="2400" dirty="0" err="1" smtClean="0">
                <a:latin typeface="+mj-lt"/>
              </a:rPr>
              <a:t>relazione</a:t>
            </a:r>
            <a:r>
              <a:rPr lang="en-US" sz="2400" dirty="0" smtClean="0">
                <a:latin typeface="+mj-lt"/>
              </a:rPr>
              <a:t> al </a:t>
            </a:r>
            <a:r>
              <a:rPr lang="en-US" sz="2400" dirty="0" err="1" smtClean="0">
                <a:latin typeface="+mj-lt"/>
              </a:rPr>
              <a:t>dibattito</a:t>
            </a:r>
            <a:r>
              <a:rPr lang="en-US" sz="2400" dirty="0" smtClean="0">
                <a:latin typeface="+mj-lt"/>
              </a:rPr>
              <a:t> </a:t>
            </a:r>
            <a:r>
              <a:rPr lang="en-US" sz="2400" dirty="0" err="1" smtClean="0">
                <a:latin typeface="+mj-lt"/>
              </a:rPr>
              <a:t>sullo</a:t>
            </a:r>
            <a:r>
              <a:rPr lang="en-US" sz="2400" dirty="0" smtClean="0">
                <a:latin typeface="+mj-lt"/>
              </a:rPr>
              <a:t> </a:t>
            </a:r>
            <a:r>
              <a:rPr lang="en-US" sz="2400" dirty="0" err="1" smtClean="0">
                <a:latin typeface="+mj-lt"/>
              </a:rPr>
              <a:t>strutturalismo</a:t>
            </a:r>
            <a:r>
              <a:rPr lang="en-US" sz="2400" dirty="0" smtClean="0">
                <a:latin typeface="+mj-lt"/>
              </a:rPr>
              <a:t> in </a:t>
            </a:r>
            <a:r>
              <a:rPr lang="en-US" sz="2400" dirty="0" err="1" smtClean="0">
                <a:latin typeface="+mj-lt"/>
              </a:rPr>
              <a:t>filosofia</a:t>
            </a:r>
            <a:r>
              <a:rPr lang="en-US" sz="2400" dirty="0" smtClean="0">
                <a:latin typeface="+mj-lt"/>
              </a:rPr>
              <a:t> </a:t>
            </a:r>
            <a:r>
              <a:rPr lang="en-US" sz="2400" dirty="0" err="1" smtClean="0">
                <a:latin typeface="+mj-lt"/>
              </a:rPr>
              <a:t>della</a:t>
            </a:r>
            <a:r>
              <a:rPr lang="en-US" sz="2400" dirty="0" smtClean="0">
                <a:latin typeface="+mj-lt"/>
              </a:rPr>
              <a:t> </a:t>
            </a:r>
            <a:r>
              <a:rPr lang="en-US" sz="2400" dirty="0" err="1" smtClean="0">
                <a:latin typeface="+mj-lt"/>
              </a:rPr>
              <a:t>fisica</a:t>
            </a:r>
            <a:r>
              <a:rPr lang="en-US" sz="2400" dirty="0" smtClean="0">
                <a:latin typeface="+mj-lt"/>
              </a:rPr>
              <a:t>), ma qui lo </a:t>
            </a:r>
            <a:r>
              <a:rPr lang="en-US" sz="2400" dirty="0" err="1" smtClean="0">
                <a:latin typeface="+mj-lt"/>
              </a:rPr>
              <a:t>metteremo</a:t>
            </a:r>
            <a:r>
              <a:rPr lang="en-US" sz="2400" dirty="0" smtClean="0">
                <a:latin typeface="+mj-lt"/>
              </a:rPr>
              <a:t> da parte</a:t>
            </a:r>
          </a:p>
        </p:txBody>
      </p:sp>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16</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5" y="549275"/>
            <a:ext cx="7704138" cy="6119813"/>
          </a:xfrm>
        </p:spPr>
        <p:txBody>
          <a:bodyPr>
            <a:normAutofit/>
          </a:bodyPr>
          <a:lstStyle/>
          <a:p>
            <a:pPr marL="274320" indent="-274320">
              <a:lnSpc>
                <a:spcPct val="130000"/>
              </a:lnSpc>
              <a:buNone/>
              <a:defRPr/>
            </a:pPr>
            <a:r>
              <a:rPr lang="en-US" sz="2800" i="1" dirty="0" err="1" smtClean="0"/>
              <a:t>L’alternativa</a:t>
            </a:r>
            <a:r>
              <a:rPr lang="en-US" sz="2800" i="1" dirty="0" smtClean="0"/>
              <a:t> </a:t>
            </a:r>
            <a:r>
              <a:rPr lang="en-US" sz="2800" i="1" dirty="0" err="1"/>
              <a:t>coerentista</a:t>
            </a:r>
            <a:r>
              <a:rPr lang="en-US" sz="2800" i="1" dirty="0"/>
              <a:t> e </a:t>
            </a:r>
            <a:r>
              <a:rPr lang="en-US" sz="2800" i="1" dirty="0" err="1"/>
              <a:t>quella</a:t>
            </a:r>
            <a:r>
              <a:rPr lang="en-US" sz="2800" i="1" dirty="0"/>
              <a:t> </a:t>
            </a:r>
            <a:r>
              <a:rPr lang="en-US" sz="2800" i="1" dirty="0" err="1"/>
              <a:t>infinitista</a:t>
            </a:r>
            <a:r>
              <a:rPr lang="en-US" sz="2800" i="1" dirty="0"/>
              <a:t> </a:t>
            </a:r>
            <a:r>
              <a:rPr lang="en-US" sz="2800" i="1" dirty="0" err="1"/>
              <a:t>potrebbero</a:t>
            </a:r>
            <a:r>
              <a:rPr lang="en-US" sz="2800" i="1" dirty="0"/>
              <a:t> </a:t>
            </a:r>
            <a:r>
              <a:rPr lang="en-US" sz="2800" i="1" dirty="0" err="1"/>
              <a:t>essere</a:t>
            </a:r>
            <a:r>
              <a:rPr lang="en-US" sz="2800" i="1" dirty="0"/>
              <a:t> </a:t>
            </a:r>
            <a:r>
              <a:rPr lang="en-US" sz="2800" i="1" dirty="0" err="1"/>
              <a:t>rivalutate</a:t>
            </a:r>
            <a:r>
              <a:rPr lang="en-US" sz="2800" i="1" dirty="0"/>
              <a:t> </a:t>
            </a:r>
            <a:r>
              <a:rPr lang="en-US" sz="2800" i="1" dirty="0" err="1" smtClean="0"/>
              <a:t>anche</a:t>
            </a:r>
            <a:r>
              <a:rPr lang="en-US" sz="2800" i="1" dirty="0" smtClean="0"/>
              <a:t> in </a:t>
            </a:r>
            <a:r>
              <a:rPr lang="en-US" sz="2800" i="1" dirty="0" err="1" smtClean="0"/>
              <a:t>metafisica</a:t>
            </a:r>
            <a:r>
              <a:rPr lang="en-US" sz="2800" i="1" dirty="0" smtClean="0"/>
              <a:t>!</a:t>
            </a:r>
            <a:endParaRPr lang="en-US" sz="2800" i="1" dirty="0"/>
          </a:p>
          <a:p>
            <a:pPr marL="274320" indent="-274320" eaLnBrk="1" fontAlgn="auto" hangingPunct="1">
              <a:lnSpc>
                <a:spcPct val="130000"/>
              </a:lnSpc>
              <a:spcAft>
                <a:spcPts val="0"/>
              </a:spcAft>
              <a:buNone/>
              <a:defRPr/>
            </a:pPr>
            <a:endParaRPr lang="en-US" sz="2800" i="1" dirty="0" smtClean="0">
              <a:latin typeface="+mj-lt"/>
            </a:endParaRPr>
          </a:p>
          <a:p>
            <a:pPr marL="274320" indent="-274320" eaLnBrk="1" fontAlgn="auto" hangingPunct="1">
              <a:lnSpc>
                <a:spcPct val="130000"/>
              </a:lnSpc>
              <a:spcAft>
                <a:spcPts val="0"/>
              </a:spcAft>
              <a:buNone/>
              <a:defRPr/>
            </a:pPr>
            <a:endParaRPr lang="en-US" sz="2800" dirty="0" smtClean="0">
              <a:latin typeface="+mj-lt"/>
            </a:endParaRPr>
          </a:p>
          <a:p>
            <a:pPr marL="274320" indent="-274320" eaLnBrk="1" fontAlgn="auto" hangingPunct="1">
              <a:lnSpc>
                <a:spcPct val="130000"/>
              </a:lnSpc>
              <a:spcAft>
                <a:spcPts val="0"/>
              </a:spcAft>
              <a:buNone/>
              <a:defRPr/>
            </a:pPr>
            <a:r>
              <a:rPr lang="en-US" sz="2800" dirty="0" smtClean="0">
                <a:latin typeface="+mj-lt"/>
              </a:rPr>
              <a:t>E </a:t>
            </a:r>
            <a:r>
              <a:rPr lang="en-US" sz="2800" dirty="0" err="1" smtClean="0">
                <a:latin typeface="+mj-lt"/>
              </a:rPr>
              <a:t>l’infinitismo</a:t>
            </a:r>
            <a:r>
              <a:rPr lang="en-US" sz="2800" dirty="0" smtClean="0">
                <a:latin typeface="+mj-lt"/>
              </a:rPr>
              <a:t>?</a:t>
            </a:r>
          </a:p>
          <a:p>
            <a:pPr marL="274320" indent="-274320" eaLnBrk="1" fontAlgn="auto" hangingPunct="1">
              <a:lnSpc>
                <a:spcPct val="130000"/>
              </a:lnSpc>
              <a:spcAft>
                <a:spcPts val="0"/>
              </a:spcAft>
              <a:buNone/>
              <a:defRPr/>
            </a:pPr>
            <a:endParaRPr lang="en-US" sz="2800" dirty="0">
              <a:latin typeface="+mj-lt"/>
            </a:endParaRPr>
          </a:p>
        </p:txBody>
      </p:sp>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17</a:t>
            </a:fld>
            <a:endParaRPr lang="it-IT"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60040" y="116632"/>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lvl="0" indent="-457200">
              <a:spcBef>
                <a:spcPct val="0"/>
              </a:spcBef>
            </a:pPr>
            <a:r>
              <a:rPr lang="it-IT" sz="3300" b="1" i="1" dirty="0">
                <a:latin typeface="+mj-lt"/>
                <a:ea typeface="+mj-ea"/>
                <a:cs typeface="+mj-cs"/>
              </a:rPr>
              <a:t>2</a:t>
            </a:r>
            <a:r>
              <a:rPr lang="it-IT" sz="3300" b="1" i="1" dirty="0" smtClean="0">
                <a:latin typeface="+mj-lt"/>
                <a:ea typeface="+mj-ea"/>
                <a:cs typeface="+mj-cs"/>
              </a:rPr>
              <a:t>. L’obiezione del regresso</a:t>
            </a:r>
            <a:endParaRPr lang="it-IT" sz="3300" b="1" i="1" dirty="0">
              <a:latin typeface="+mj-lt"/>
              <a:ea typeface="+mj-ea"/>
              <a:cs typeface="+mj-cs"/>
            </a:endParaRPr>
          </a:p>
          <a:p>
            <a:pPr marL="457200" marR="0" lvl="0" indent="-457200" defTabSz="914400" rtl="0" eaLnBrk="1" fontAlgn="auto" latinLnBrk="0" hangingPunct="1">
              <a:lnSpc>
                <a:spcPct val="100000"/>
              </a:lnSpc>
              <a:spcBef>
                <a:spcPts val="1200"/>
              </a:spcBef>
              <a:spcAft>
                <a:spcPts val="0"/>
              </a:spcAft>
              <a:buClrTx/>
              <a:buSzTx/>
              <a:tabLst/>
              <a:defRPr/>
            </a:pPr>
            <a:r>
              <a:rPr lang="en-US" sz="2800" i="1" dirty="0" err="1" smtClean="0">
                <a:latin typeface="+mj-lt"/>
                <a:ea typeface="+mj-ea"/>
                <a:cs typeface="+mj-cs"/>
              </a:rPr>
              <a:t>Obiezione</a:t>
            </a:r>
            <a:r>
              <a:rPr lang="en-US" sz="2800" i="1" dirty="0" smtClean="0">
                <a:latin typeface="+mj-lt"/>
                <a:ea typeface="+mj-ea"/>
                <a:cs typeface="+mj-cs"/>
              </a:rPr>
              <a:t> </a:t>
            </a:r>
            <a:r>
              <a:rPr lang="en-US" sz="2800" i="1" dirty="0" err="1" smtClean="0">
                <a:latin typeface="+mj-lt"/>
                <a:ea typeface="+mj-ea"/>
                <a:cs typeface="+mj-cs"/>
              </a:rPr>
              <a:t>ovvia</a:t>
            </a:r>
            <a:r>
              <a:rPr lang="en-US" sz="2800" dirty="0" smtClean="0">
                <a:latin typeface="+mj-lt"/>
                <a:ea typeface="+mj-ea"/>
                <a:cs typeface="+mj-cs"/>
              </a:rPr>
              <a:t>: </a:t>
            </a:r>
            <a:r>
              <a:rPr lang="en-US" sz="2800" dirty="0" err="1" smtClean="0">
                <a:latin typeface="+mj-lt"/>
                <a:ea typeface="+mj-ea"/>
                <a:cs typeface="+mj-cs"/>
              </a:rPr>
              <a:t>regresso</a:t>
            </a:r>
            <a:r>
              <a:rPr lang="en-US" sz="2800" dirty="0" smtClean="0">
                <a:latin typeface="+mj-lt"/>
                <a:ea typeface="+mj-ea"/>
                <a:cs typeface="+mj-cs"/>
              </a:rPr>
              <a:t> </a:t>
            </a:r>
            <a:r>
              <a:rPr lang="en-US" sz="2800" dirty="0" err="1" smtClean="0">
                <a:latin typeface="+mj-lt"/>
                <a:ea typeface="+mj-ea"/>
                <a:cs typeface="+mj-cs"/>
              </a:rPr>
              <a:t>vizioso</a:t>
            </a:r>
            <a:r>
              <a:rPr lang="en-US" sz="2800" dirty="0" smtClean="0">
                <a:latin typeface="+mj-lt"/>
                <a:ea typeface="+mj-ea"/>
                <a:cs typeface="+mj-cs"/>
              </a:rPr>
              <a:t>, </a:t>
            </a:r>
            <a:r>
              <a:rPr lang="en-US" sz="2800" dirty="0" err="1" smtClean="0">
                <a:latin typeface="+mj-lt"/>
                <a:ea typeface="+mj-ea"/>
                <a:cs typeface="+mj-cs"/>
              </a:rPr>
              <a:t>nessun</a:t>
            </a:r>
            <a:r>
              <a:rPr lang="en-US" sz="2800" dirty="0" smtClean="0">
                <a:latin typeface="+mj-lt"/>
                <a:ea typeface="+mj-ea"/>
                <a:cs typeface="+mj-cs"/>
              </a:rPr>
              <a:t> </a:t>
            </a:r>
            <a:r>
              <a:rPr lang="en-US" sz="2800" dirty="0" err="1" smtClean="0">
                <a:latin typeface="+mj-lt"/>
                <a:ea typeface="+mj-ea"/>
                <a:cs typeface="+mj-cs"/>
              </a:rPr>
              <a:t>potere</a:t>
            </a:r>
            <a:r>
              <a:rPr lang="en-US" sz="2800" dirty="0" smtClean="0">
                <a:latin typeface="+mj-lt"/>
                <a:ea typeface="+mj-ea"/>
                <a:cs typeface="+mj-cs"/>
              </a:rPr>
              <a:t> </a:t>
            </a:r>
            <a:r>
              <a:rPr lang="en-US" sz="2800" dirty="0" err="1" smtClean="0">
                <a:latin typeface="+mj-lt"/>
                <a:ea typeface="+mj-ea"/>
                <a:cs typeface="+mj-cs"/>
              </a:rPr>
              <a:t>esplicativo</a:t>
            </a:r>
            <a:r>
              <a:rPr lang="en-US" sz="2800" dirty="0" smtClean="0">
                <a:latin typeface="+mj-lt"/>
                <a:ea typeface="+mj-ea"/>
                <a:cs typeface="+mj-cs"/>
              </a:rPr>
              <a:t>!</a:t>
            </a:r>
            <a:endParaRPr lang="en-US" sz="2400" dirty="0" smtClean="0">
              <a:latin typeface="+mj-lt"/>
              <a:ea typeface="+mj-ea"/>
              <a:cs typeface="+mj-cs"/>
            </a:endParaRPr>
          </a:p>
          <a:p>
            <a:pPr marL="457200" indent="-457200">
              <a:spcBef>
                <a:spcPct val="0"/>
              </a:spcBef>
            </a:pPr>
            <a:r>
              <a:rPr lang="en-US" sz="2400" dirty="0" smtClean="0">
                <a:latin typeface="+mj-lt"/>
                <a:ea typeface="+mj-ea"/>
                <a:cs typeface="+mj-cs"/>
              </a:rPr>
              <a:t>“</a:t>
            </a:r>
            <a:r>
              <a:rPr lang="en-US" sz="2400" dirty="0" err="1" smtClean="0">
                <a:latin typeface="+mj-lt"/>
                <a:ea typeface="+mj-ea"/>
                <a:cs typeface="+mj-cs"/>
              </a:rPr>
              <a:t>Laddove</a:t>
            </a:r>
            <a:r>
              <a:rPr lang="en-US" sz="2400" dirty="0" smtClean="0">
                <a:latin typeface="+mj-lt"/>
                <a:ea typeface="+mj-ea"/>
                <a:cs typeface="+mj-cs"/>
              </a:rPr>
              <a:t> </a:t>
            </a:r>
            <a:r>
              <a:rPr lang="en-US" sz="2400" dirty="0" err="1" smtClean="0">
                <a:latin typeface="+mj-lt"/>
                <a:ea typeface="+mj-ea"/>
                <a:cs typeface="+mj-cs"/>
              </a:rPr>
              <a:t>esistono</a:t>
            </a:r>
            <a:r>
              <a:rPr lang="en-US" sz="2400" dirty="0" smtClean="0">
                <a:latin typeface="+mj-lt"/>
                <a:ea typeface="+mj-ea"/>
                <a:cs typeface="+mj-cs"/>
              </a:rPr>
              <a:t> solo </a:t>
            </a:r>
            <a:r>
              <a:rPr lang="en-US" sz="2400" dirty="0" err="1" smtClean="0">
                <a:latin typeface="+mj-lt"/>
                <a:ea typeface="+mj-ea"/>
                <a:cs typeface="+mj-cs"/>
              </a:rPr>
              <a:t>enti</a:t>
            </a:r>
            <a:r>
              <a:rPr lang="en-US" sz="2400" dirty="0" smtClean="0">
                <a:latin typeface="+mj-lt"/>
                <a:ea typeface="+mj-ea"/>
                <a:cs typeface="+mj-cs"/>
              </a:rPr>
              <a:t> </a:t>
            </a:r>
            <a:r>
              <a:rPr lang="en-US" sz="2400" dirty="0" err="1" smtClean="0">
                <a:latin typeface="+mj-lt"/>
                <a:ea typeface="+mj-ea"/>
                <a:cs typeface="+mj-cs"/>
              </a:rPr>
              <a:t>aggregati</a:t>
            </a:r>
            <a:r>
              <a:rPr lang="en-US" sz="2400" dirty="0" smtClean="0">
                <a:latin typeface="+mj-lt"/>
                <a:ea typeface="+mj-ea"/>
                <a:cs typeface="+mj-cs"/>
              </a:rPr>
              <a:t>, non ci </a:t>
            </a:r>
            <a:r>
              <a:rPr lang="en-US" sz="2400" dirty="0" err="1" smtClean="0">
                <a:latin typeface="+mj-lt"/>
                <a:ea typeface="+mj-ea"/>
                <a:cs typeface="+mj-cs"/>
              </a:rPr>
              <a:t>sono</a:t>
            </a:r>
            <a:r>
              <a:rPr lang="en-US" sz="2400" dirty="0" smtClean="0">
                <a:latin typeface="+mj-lt"/>
                <a:ea typeface="+mj-ea"/>
                <a:cs typeface="+mj-cs"/>
              </a:rPr>
              <a:t> </a:t>
            </a:r>
            <a:r>
              <a:rPr lang="en-US" sz="2400" dirty="0" err="1" smtClean="0">
                <a:latin typeface="+mj-lt"/>
                <a:ea typeface="+mj-ea"/>
                <a:cs typeface="+mj-cs"/>
              </a:rPr>
              <a:t>veramente</a:t>
            </a:r>
            <a:r>
              <a:rPr lang="en-US" sz="2400" dirty="0" smtClean="0">
                <a:latin typeface="+mj-lt"/>
                <a:ea typeface="+mj-ea"/>
                <a:cs typeface="+mj-cs"/>
              </a:rPr>
              <a:t> </a:t>
            </a:r>
            <a:r>
              <a:rPr lang="en-US" sz="2400" dirty="0" err="1" smtClean="0">
                <a:latin typeface="+mj-lt"/>
                <a:ea typeface="+mj-ea"/>
                <a:cs typeface="+mj-cs"/>
              </a:rPr>
              <a:t>delle</a:t>
            </a:r>
            <a:r>
              <a:rPr lang="en-US" sz="2400" dirty="0" smtClean="0">
                <a:latin typeface="+mj-lt"/>
                <a:ea typeface="+mj-ea"/>
                <a:cs typeface="+mj-cs"/>
              </a:rPr>
              <a:t> </a:t>
            </a:r>
            <a:r>
              <a:rPr lang="en-US" sz="2400" dirty="0" err="1" smtClean="0">
                <a:latin typeface="+mj-lt"/>
                <a:ea typeface="+mj-ea"/>
                <a:cs typeface="+mj-cs"/>
              </a:rPr>
              <a:t>esistenze</a:t>
            </a:r>
            <a:r>
              <a:rPr lang="en-US" sz="2400" dirty="0" smtClean="0">
                <a:latin typeface="+mj-lt"/>
                <a:ea typeface="+mj-ea"/>
                <a:cs typeface="+mj-cs"/>
              </a:rPr>
              <a:t>. </a:t>
            </a:r>
            <a:r>
              <a:rPr lang="en-US" sz="2400" dirty="0" err="1" smtClean="0">
                <a:latin typeface="+mj-lt"/>
                <a:ea typeface="+mj-ea"/>
                <a:cs typeface="+mj-cs"/>
              </a:rPr>
              <a:t>Giacché</a:t>
            </a:r>
            <a:r>
              <a:rPr lang="en-US" sz="2400" dirty="0" smtClean="0">
                <a:latin typeface="+mj-lt"/>
                <a:ea typeface="+mj-ea"/>
                <a:cs typeface="+mj-cs"/>
              </a:rPr>
              <a:t> […] </a:t>
            </a:r>
            <a:r>
              <a:rPr lang="en-US" sz="2400" dirty="0" err="1" smtClean="0">
                <a:latin typeface="+mj-lt"/>
                <a:ea typeface="+mj-ea"/>
                <a:cs typeface="+mj-cs"/>
              </a:rPr>
              <a:t>ogni</a:t>
            </a:r>
            <a:r>
              <a:rPr lang="en-US" sz="2400" dirty="0" smtClean="0">
                <a:latin typeface="+mj-lt"/>
                <a:ea typeface="+mj-ea"/>
                <a:cs typeface="+mj-cs"/>
              </a:rPr>
              <a:t> </a:t>
            </a:r>
            <a:r>
              <a:rPr lang="en-US" sz="2400" dirty="0" err="1" smtClean="0">
                <a:latin typeface="+mj-lt"/>
                <a:ea typeface="+mj-ea"/>
                <a:cs typeface="+mj-cs"/>
              </a:rPr>
              <a:t>ente</a:t>
            </a:r>
            <a:r>
              <a:rPr lang="en-US" sz="2400" dirty="0" smtClean="0">
                <a:latin typeface="+mj-lt"/>
                <a:ea typeface="+mj-ea"/>
                <a:cs typeface="+mj-cs"/>
              </a:rPr>
              <a:t> </a:t>
            </a:r>
            <a:r>
              <a:rPr lang="en-US" sz="2400" dirty="0" err="1" smtClean="0">
                <a:latin typeface="+mj-lt"/>
                <a:ea typeface="+mj-ea"/>
                <a:cs typeface="+mj-cs"/>
              </a:rPr>
              <a:t>ottiene</a:t>
            </a:r>
            <a:r>
              <a:rPr lang="en-US" sz="2400" dirty="0" smtClean="0">
                <a:latin typeface="+mj-lt"/>
                <a:ea typeface="+mj-ea"/>
                <a:cs typeface="+mj-cs"/>
              </a:rPr>
              <a:t> la </a:t>
            </a:r>
            <a:r>
              <a:rPr lang="en-US" sz="2400" dirty="0" err="1" smtClean="0">
                <a:latin typeface="+mj-lt"/>
                <a:ea typeface="+mj-ea"/>
                <a:cs typeface="+mj-cs"/>
              </a:rPr>
              <a:t>sua</a:t>
            </a:r>
            <a:r>
              <a:rPr lang="en-US" sz="2400" dirty="0" smtClean="0">
                <a:latin typeface="+mj-lt"/>
                <a:ea typeface="+mj-ea"/>
                <a:cs typeface="+mj-cs"/>
              </a:rPr>
              <a:t> </a:t>
            </a:r>
            <a:r>
              <a:rPr lang="en-US" sz="2400" dirty="0" err="1" smtClean="0">
                <a:latin typeface="+mj-lt"/>
                <a:ea typeface="+mj-ea"/>
                <a:cs typeface="+mj-cs"/>
              </a:rPr>
              <a:t>realtà</a:t>
            </a:r>
            <a:r>
              <a:rPr lang="en-US" sz="2400" dirty="0" smtClean="0">
                <a:latin typeface="+mj-lt"/>
                <a:ea typeface="+mj-ea"/>
                <a:cs typeface="+mj-cs"/>
              </a:rPr>
              <a:t> </a:t>
            </a:r>
            <a:r>
              <a:rPr lang="en-US" sz="2400" dirty="0" err="1" smtClean="0">
                <a:latin typeface="+mj-lt"/>
                <a:ea typeface="+mj-ea"/>
                <a:cs typeface="+mj-cs"/>
              </a:rPr>
              <a:t>esclusivamente</a:t>
            </a:r>
            <a:r>
              <a:rPr lang="en-US" sz="2400" dirty="0" smtClean="0">
                <a:latin typeface="+mj-lt"/>
                <a:ea typeface="+mj-ea"/>
                <a:cs typeface="+mj-cs"/>
              </a:rPr>
              <a:t> </a:t>
            </a:r>
            <a:r>
              <a:rPr lang="en-US" sz="2400" dirty="0" err="1" smtClean="0">
                <a:latin typeface="+mj-lt"/>
                <a:ea typeface="+mj-ea"/>
                <a:cs typeface="+mj-cs"/>
              </a:rPr>
              <a:t>dagli</a:t>
            </a:r>
            <a:r>
              <a:rPr lang="en-US" sz="2400" dirty="0" smtClean="0">
                <a:latin typeface="+mj-lt"/>
                <a:ea typeface="+mj-ea"/>
                <a:cs typeface="+mj-cs"/>
              </a:rPr>
              <a:t> </a:t>
            </a:r>
            <a:r>
              <a:rPr lang="en-US" sz="2400" dirty="0" err="1" smtClean="0">
                <a:latin typeface="+mj-lt"/>
                <a:ea typeface="+mj-ea"/>
                <a:cs typeface="+mj-cs"/>
              </a:rPr>
              <a:t>enti</a:t>
            </a:r>
            <a:r>
              <a:rPr lang="en-US" sz="2400" dirty="0" smtClean="0">
                <a:latin typeface="+mj-lt"/>
                <a:ea typeface="+mj-ea"/>
                <a:cs typeface="+mj-cs"/>
              </a:rPr>
              <a:t> di cui è </a:t>
            </a:r>
            <a:r>
              <a:rPr lang="en-US" sz="2400" dirty="0" err="1" smtClean="0">
                <a:latin typeface="+mj-lt"/>
                <a:ea typeface="+mj-ea"/>
                <a:cs typeface="+mj-cs"/>
              </a:rPr>
              <a:t>composto</a:t>
            </a:r>
            <a:r>
              <a:rPr lang="en-US" sz="2400" dirty="0" smtClean="0">
                <a:latin typeface="+mj-lt"/>
                <a:ea typeface="+mj-ea"/>
                <a:cs typeface="+mj-cs"/>
              </a:rPr>
              <a:t>, e di </a:t>
            </a:r>
            <a:r>
              <a:rPr lang="en-US" sz="2400" dirty="0" err="1" smtClean="0">
                <a:latin typeface="+mj-lt"/>
                <a:ea typeface="+mj-ea"/>
                <a:cs typeface="+mj-cs"/>
              </a:rPr>
              <a:t>conseguenza</a:t>
            </a:r>
            <a:r>
              <a:rPr lang="en-US" sz="2400" dirty="0" smtClean="0">
                <a:latin typeface="+mj-lt"/>
                <a:ea typeface="+mj-ea"/>
                <a:cs typeface="+mj-cs"/>
              </a:rPr>
              <a:t> un </a:t>
            </a:r>
            <a:r>
              <a:rPr lang="en-US" sz="2400" dirty="0" err="1" smtClean="0">
                <a:latin typeface="+mj-lt"/>
                <a:ea typeface="+mj-ea"/>
                <a:cs typeface="+mj-cs"/>
              </a:rPr>
              <a:t>ente</a:t>
            </a:r>
            <a:r>
              <a:rPr lang="en-US" sz="2400" dirty="0" smtClean="0">
                <a:latin typeface="+mj-lt"/>
                <a:ea typeface="+mj-ea"/>
                <a:cs typeface="+mj-cs"/>
              </a:rPr>
              <a:t> non </a:t>
            </a:r>
            <a:r>
              <a:rPr lang="en-US" sz="2400" dirty="0" err="1" smtClean="0">
                <a:latin typeface="+mj-lt"/>
                <a:ea typeface="+mj-ea"/>
                <a:cs typeface="+mj-cs"/>
              </a:rPr>
              <a:t>avrà</a:t>
            </a:r>
            <a:r>
              <a:rPr lang="en-US" sz="2400" dirty="0" smtClean="0">
                <a:latin typeface="+mj-lt"/>
                <a:ea typeface="+mj-ea"/>
                <a:cs typeface="+mj-cs"/>
              </a:rPr>
              <a:t> </a:t>
            </a:r>
            <a:r>
              <a:rPr lang="en-US" sz="2400" dirty="0" err="1" smtClean="0">
                <a:latin typeface="+mj-lt"/>
                <a:ea typeface="+mj-ea"/>
                <a:cs typeface="+mj-cs"/>
              </a:rPr>
              <a:t>realtà</a:t>
            </a:r>
            <a:r>
              <a:rPr lang="en-US" sz="2400" dirty="0" smtClean="0">
                <a:latin typeface="+mj-lt"/>
                <a:ea typeface="+mj-ea"/>
                <a:cs typeface="+mj-cs"/>
              </a:rPr>
              <a:t> </a:t>
            </a:r>
            <a:r>
              <a:rPr lang="en-US" sz="2400" dirty="0" err="1" smtClean="0">
                <a:latin typeface="+mj-lt"/>
                <a:ea typeface="+mj-ea"/>
                <a:cs typeface="+mj-cs"/>
              </a:rPr>
              <a:t>alcuna</a:t>
            </a:r>
            <a:r>
              <a:rPr lang="en-US" sz="2400" dirty="0" smtClean="0">
                <a:latin typeface="+mj-lt"/>
                <a:ea typeface="+mj-ea"/>
                <a:cs typeface="+mj-cs"/>
              </a:rPr>
              <a:t> se </a:t>
            </a:r>
            <a:r>
              <a:rPr lang="en-US" sz="2400" dirty="0" err="1" smtClean="0">
                <a:latin typeface="+mj-lt"/>
                <a:ea typeface="+mj-ea"/>
                <a:cs typeface="+mj-cs"/>
              </a:rPr>
              <a:t>ogni</a:t>
            </a:r>
            <a:r>
              <a:rPr lang="en-US" sz="2400" dirty="0" smtClean="0">
                <a:latin typeface="+mj-lt"/>
                <a:ea typeface="+mj-ea"/>
                <a:cs typeface="+mj-cs"/>
              </a:rPr>
              <a:t> </a:t>
            </a:r>
            <a:r>
              <a:rPr lang="en-US" sz="2400" dirty="0" err="1" smtClean="0">
                <a:latin typeface="+mj-lt"/>
                <a:ea typeface="+mj-ea"/>
                <a:cs typeface="+mj-cs"/>
              </a:rPr>
              <a:t>ente</a:t>
            </a:r>
            <a:r>
              <a:rPr lang="en-US" sz="2400" dirty="0" smtClean="0">
                <a:latin typeface="+mj-lt"/>
                <a:ea typeface="+mj-ea"/>
                <a:cs typeface="+mj-cs"/>
              </a:rPr>
              <a:t> di cui è </a:t>
            </a:r>
            <a:r>
              <a:rPr lang="en-US" sz="2400" dirty="0" err="1" smtClean="0">
                <a:latin typeface="+mj-lt"/>
                <a:ea typeface="+mj-ea"/>
                <a:cs typeface="+mj-cs"/>
              </a:rPr>
              <a:t>composto</a:t>
            </a:r>
            <a:r>
              <a:rPr lang="en-US" sz="2400" dirty="0" smtClean="0">
                <a:latin typeface="+mj-lt"/>
                <a:ea typeface="+mj-ea"/>
                <a:cs typeface="+mj-cs"/>
              </a:rPr>
              <a:t> è </a:t>
            </a:r>
            <a:r>
              <a:rPr lang="en-US" sz="2400" dirty="0" err="1" smtClean="0">
                <a:latin typeface="+mj-lt"/>
                <a:ea typeface="+mj-ea"/>
                <a:cs typeface="+mj-cs"/>
              </a:rPr>
              <a:t>esso</a:t>
            </a:r>
            <a:r>
              <a:rPr lang="en-US" sz="2400" dirty="0" smtClean="0">
                <a:latin typeface="+mj-lt"/>
                <a:ea typeface="+mj-ea"/>
                <a:cs typeface="+mj-cs"/>
              </a:rPr>
              <a:t> </a:t>
            </a:r>
            <a:r>
              <a:rPr lang="en-US" sz="2400" dirty="0" err="1" smtClean="0">
                <a:latin typeface="+mj-lt"/>
                <a:ea typeface="+mj-ea"/>
                <a:cs typeface="+mj-cs"/>
              </a:rPr>
              <a:t>stesso</a:t>
            </a:r>
            <a:r>
              <a:rPr lang="en-US" sz="2400" dirty="0" smtClean="0">
                <a:latin typeface="+mj-lt"/>
                <a:ea typeface="+mj-ea"/>
                <a:cs typeface="+mj-cs"/>
              </a:rPr>
              <a:t> [...] un </a:t>
            </a:r>
            <a:r>
              <a:rPr lang="en-US" sz="2400" dirty="0" err="1" smtClean="0">
                <a:latin typeface="+mj-lt"/>
                <a:ea typeface="+mj-ea"/>
                <a:cs typeface="+mj-cs"/>
              </a:rPr>
              <a:t>ente</a:t>
            </a:r>
            <a:r>
              <a:rPr lang="en-US" sz="2400" dirty="0" smtClean="0">
                <a:latin typeface="+mj-lt"/>
                <a:ea typeface="+mj-ea"/>
                <a:cs typeface="+mj-cs"/>
              </a:rPr>
              <a:t> a </a:t>
            </a:r>
            <a:r>
              <a:rPr lang="en-US" sz="2400" dirty="0" err="1" smtClean="0">
                <a:latin typeface="+mj-lt"/>
                <a:ea typeface="+mj-ea"/>
                <a:cs typeface="+mj-cs"/>
              </a:rPr>
              <a:t>fondamento</a:t>
            </a:r>
            <a:r>
              <a:rPr lang="en-US" sz="2400" dirty="0" smtClean="0">
                <a:latin typeface="+mj-lt"/>
                <a:ea typeface="+mj-ea"/>
                <a:cs typeface="+mj-cs"/>
              </a:rPr>
              <a:t> </a:t>
            </a:r>
            <a:r>
              <a:rPr lang="en-US" sz="2400" dirty="0" err="1" smtClean="0">
                <a:latin typeface="+mj-lt"/>
                <a:ea typeface="+mj-ea"/>
                <a:cs typeface="+mj-cs"/>
              </a:rPr>
              <a:t>della</a:t>
            </a:r>
            <a:r>
              <a:rPr lang="en-US" sz="2400" dirty="0" smtClean="0">
                <a:latin typeface="+mj-lt"/>
                <a:ea typeface="+mj-ea"/>
                <a:cs typeface="+mj-cs"/>
              </a:rPr>
              <a:t> </a:t>
            </a:r>
            <a:r>
              <a:rPr lang="en-US" sz="2400" dirty="0" err="1" smtClean="0">
                <a:latin typeface="+mj-lt"/>
                <a:ea typeface="+mj-ea"/>
                <a:cs typeface="+mj-cs"/>
              </a:rPr>
              <a:t>realtà</a:t>
            </a:r>
            <a:r>
              <a:rPr lang="en-US" sz="2400" dirty="0" smtClean="0">
                <a:latin typeface="+mj-lt"/>
                <a:ea typeface="+mj-ea"/>
                <a:cs typeface="+mj-cs"/>
              </a:rPr>
              <a:t> del quale </a:t>
            </a:r>
            <a:r>
              <a:rPr lang="en-US" sz="2400" dirty="0" err="1" smtClean="0">
                <a:latin typeface="+mj-lt"/>
                <a:ea typeface="+mj-ea"/>
                <a:cs typeface="+mj-cs"/>
              </a:rPr>
              <a:t>dobbiamo</a:t>
            </a:r>
            <a:r>
              <a:rPr lang="en-US" sz="2400" dirty="0" smtClean="0">
                <a:latin typeface="+mj-lt"/>
                <a:ea typeface="+mj-ea"/>
                <a:cs typeface="+mj-cs"/>
              </a:rPr>
              <a:t> </a:t>
            </a:r>
            <a:r>
              <a:rPr lang="en-US" sz="2400" dirty="0" err="1" smtClean="0">
                <a:latin typeface="+mj-lt"/>
                <a:ea typeface="+mj-ea"/>
                <a:cs typeface="+mj-cs"/>
              </a:rPr>
              <a:t>cercare</a:t>
            </a:r>
            <a:r>
              <a:rPr lang="en-US" sz="2400" dirty="0" smtClean="0">
                <a:latin typeface="+mj-lt"/>
                <a:ea typeface="+mj-ea"/>
                <a:cs typeface="+mj-cs"/>
              </a:rPr>
              <a:t> </a:t>
            </a:r>
            <a:r>
              <a:rPr lang="en-US" sz="2400" dirty="0" err="1" smtClean="0">
                <a:latin typeface="+mj-lt"/>
                <a:ea typeface="+mj-ea"/>
                <a:cs typeface="+mj-cs"/>
              </a:rPr>
              <a:t>ulteriori</a:t>
            </a:r>
            <a:r>
              <a:rPr lang="en-US" sz="2400" dirty="0" smtClean="0">
                <a:latin typeface="+mj-lt"/>
                <a:ea typeface="+mj-ea"/>
                <a:cs typeface="+mj-cs"/>
              </a:rPr>
              <a:t> </a:t>
            </a:r>
            <a:r>
              <a:rPr lang="en-US" sz="2400" dirty="0" err="1" smtClean="0">
                <a:latin typeface="+mj-lt"/>
                <a:ea typeface="+mj-ea"/>
                <a:cs typeface="+mj-cs"/>
              </a:rPr>
              <a:t>basi</a:t>
            </a:r>
            <a:r>
              <a:rPr lang="en-US" sz="2400" dirty="0" smtClean="0">
                <a:latin typeface="+mj-lt"/>
                <a:ea typeface="+mj-ea"/>
                <a:cs typeface="+mj-cs"/>
              </a:rPr>
              <a:t>, </a:t>
            </a:r>
            <a:r>
              <a:rPr lang="en-US" sz="2400" i="1" dirty="0" err="1" smtClean="0">
                <a:latin typeface="+mj-lt"/>
                <a:ea typeface="+mj-ea"/>
                <a:cs typeface="+mj-cs"/>
              </a:rPr>
              <a:t>basi</a:t>
            </a:r>
            <a:r>
              <a:rPr lang="en-US" sz="2400" i="1" dirty="0" smtClean="0">
                <a:latin typeface="+mj-lt"/>
                <a:ea typeface="+mj-ea"/>
                <a:cs typeface="+mj-cs"/>
              </a:rPr>
              <a:t> </a:t>
            </a:r>
            <a:r>
              <a:rPr lang="en-US" sz="2400" i="1" dirty="0" err="1" smtClean="0">
                <a:latin typeface="+mj-lt"/>
                <a:ea typeface="+mj-ea"/>
                <a:cs typeface="+mj-cs"/>
              </a:rPr>
              <a:t>che</a:t>
            </a:r>
            <a:r>
              <a:rPr lang="en-US" sz="2400" i="1" dirty="0" smtClean="0">
                <a:latin typeface="+mj-lt"/>
                <a:ea typeface="+mj-ea"/>
                <a:cs typeface="+mj-cs"/>
              </a:rPr>
              <a:t> non </a:t>
            </a:r>
            <a:r>
              <a:rPr lang="en-US" sz="2400" i="1" dirty="0" err="1" smtClean="0">
                <a:latin typeface="+mj-lt"/>
                <a:ea typeface="+mj-ea"/>
                <a:cs typeface="+mj-cs"/>
              </a:rPr>
              <a:t>potranno</a:t>
            </a:r>
            <a:r>
              <a:rPr lang="en-US" sz="2400" i="1" dirty="0" smtClean="0">
                <a:latin typeface="+mj-lt"/>
                <a:ea typeface="+mj-ea"/>
                <a:cs typeface="+mj-cs"/>
              </a:rPr>
              <a:t> </a:t>
            </a:r>
            <a:r>
              <a:rPr lang="en-US" sz="2400" i="1" dirty="0" err="1" smtClean="0">
                <a:latin typeface="+mj-lt"/>
                <a:ea typeface="+mj-ea"/>
                <a:cs typeface="+mj-cs"/>
              </a:rPr>
              <a:t>mai</a:t>
            </a:r>
            <a:r>
              <a:rPr lang="en-US" sz="2400" i="1" dirty="0" smtClean="0">
                <a:latin typeface="+mj-lt"/>
                <a:ea typeface="+mj-ea"/>
                <a:cs typeface="+mj-cs"/>
              </a:rPr>
              <a:t> </a:t>
            </a:r>
            <a:r>
              <a:rPr lang="en-US" sz="2400" i="1" dirty="0" err="1" smtClean="0">
                <a:latin typeface="+mj-lt"/>
                <a:ea typeface="+mj-ea"/>
                <a:cs typeface="+mj-cs"/>
              </a:rPr>
              <a:t>essere</a:t>
            </a:r>
            <a:r>
              <a:rPr lang="en-US" sz="2400" i="1" dirty="0" smtClean="0">
                <a:latin typeface="+mj-lt"/>
                <a:ea typeface="+mj-ea"/>
                <a:cs typeface="+mj-cs"/>
              </a:rPr>
              <a:t> </a:t>
            </a:r>
            <a:r>
              <a:rPr lang="en-US" sz="2400" i="1" dirty="0" err="1" smtClean="0">
                <a:latin typeface="+mj-lt"/>
                <a:ea typeface="+mj-ea"/>
                <a:cs typeface="+mj-cs"/>
              </a:rPr>
              <a:t>trovate</a:t>
            </a:r>
            <a:r>
              <a:rPr lang="en-US" sz="2400" i="1" dirty="0" smtClean="0">
                <a:latin typeface="+mj-lt"/>
                <a:ea typeface="+mj-ea"/>
                <a:cs typeface="+mj-cs"/>
              </a:rPr>
              <a:t> in </a:t>
            </a:r>
            <a:r>
              <a:rPr lang="en-US" sz="2400" i="1" dirty="0" err="1" smtClean="0">
                <a:latin typeface="+mj-lt"/>
                <a:ea typeface="+mj-ea"/>
                <a:cs typeface="+mj-cs"/>
              </a:rPr>
              <a:t>questo</a:t>
            </a:r>
            <a:r>
              <a:rPr lang="en-US" sz="2400" i="1" dirty="0" smtClean="0">
                <a:latin typeface="+mj-lt"/>
                <a:ea typeface="+mj-ea"/>
                <a:cs typeface="+mj-cs"/>
              </a:rPr>
              <a:t> </a:t>
            </a:r>
            <a:r>
              <a:rPr lang="en-US" sz="2400" i="1" dirty="0" err="1" smtClean="0">
                <a:latin typeface="+mj-lt"/>
                <a:ea typeface="+mj-ea"/>
                <a:cs typeface="+mj-cs"/>
              </a:rPr>
              <a:t>modo</a:t>
            </a:r>
            <a:r>
              <a:rPr lang="en-US" sz="2400" i="1" dirty="0" smtClean="0">
                <a:latin typeface="+mj-lt"/>
                <a:ea typeface="+mj-ea"/>
                <a:cs typeface="+mj-cs"/>
              </a:rPr>
              <a:t>, </a:t>
            </a:r>
            <a:r>
              <a:rPr lang="en-US" sz="2400" i="1" dirty="0" err="1" smtClean="0">
                <a:latin typeface="+mj-lt"/>
                <a:ea typeface="+mj-ea"/>
                <a:cs typeface="+mj-cs"/>
              </a:rPr>
              <a:t>cioè</a:t>
            </a:r>
            <a:r>
              <a:rPr lang="en-US" sz="2400" i="1" dirty="0" smtClean="0">
                <a:latin typeface="+mj-lt"/>
                <a:ea typeface="+mj-ea"/>
                <a:cs typeface="+mj-cs"/>
              </a:rPr>
              <a:t> se </a:t>
            </a:r>
            <a:r>
              <a:rPr lang="en-US" sz="2400" i="1" dirty="0" err="1" smtClean="0">
                <a:latin typeface="+mj-lt"/>
                <a:ea typeface="+mj-ea"/>
                <a:cs typeface="+mj-cs"/>
              </a:rPr>
              <a:t>dobbiamo</a:t>
            </a:r>
            <a:r>
              <a:rPr lang="en-US" sz="2400" i="1" dirty="0" smtClean="0">
                <a:latin typeface="+mj-lt"/>
                <a:ea typeface="+mj-ea"/>
                <a:cs typeface="+mj-cs"/>
              </a:rPr>
              <a:t> </a:t>
            </a:r>
            <a:r>
              <a:rPr lang="en-US" sz="2400" i="1" dirty="0" err="1" smtClean="0">
                <a:latin typeface="+mj-lt"/>
                <a:ea typeface="+mj-ea"/>
                <a:cs typeface="+mj-cs"/>
              </a:rPr>
              <a:t>sempre</a:t>
            </a:r>
            <a:r>
              <a:rPr lang="en-US" sz="2400" i="1" dirty="0" smtClean="0">
                <a:latin typeface="+mj-lt"/>
                <a:ea typeface="+mj-ea"/>
                <a:cs typeface="+mj-cs"/>
              </a:rPr>
              <a:t> </a:t>
            </a:r>
            <a:r>
              <a:rPr lang="en-US" sz="2400" i="1" dirty="0" err="1" smtClean="0">
                <a:latin typeface="+mj-lt"/>
                <a:ea typeface="+mj-ea"/>
                <a:cs typeface="+mj-cs"/>
              </a:rPr>
              <a:t>continuare</a:t>
            </a:r>
            <a:r>
              <a:rPr lang="en-US" sz="2400" i="1" dirty="0" smtClean="0">
                <a:latin typeface="+mj-lt"/>
                <a:ea typeface="+mj-ea"/>
                <a:cs typeface="+mj-cs"/>
              </a:rPr>
              <a:t> a </a:t>
            </a:r>
            <a:r>
              <a:rPr lang="en-US" sz="2400" i="1" dirty="0" err="1" smtClean="0">
                <a:latin typeface="+mj-lt"/>
                <a:ea typeface="+mj-ea"/>
                <a:cs typeface="+mj-cs"/>
              </a:rPr>
              <a:t>cercarle</a:t>
            </a:r>
            <a:r>
              <a:rPr lang="en-US" sz="2400" dirty="0" smtClean="0">
                <a:latin typeface="+mj-lt"/>
                <a:ea typeface="+mj-ea"/>
                <a:cs typeface="+mj-cs"/>
              </a:rPr>
              <a:t>”</a:t>
            </a:r>
          </a:p>
          <a:p>
            <a:pPr marL="457200" indent="-457200">
              <a:spcBef>
                <a:spcPts val="1200"/>
              </a:spcBef>
            </a:pPr>
            <a:r>
              <a:rPr lang="en-US" sz="2400" baseline="0" dirty="0" smtClean="0">
                <a:latin typeface="+mj-lt"/>
                <a:ea typeface="+mj-ea"/>
                <a:cs typeface="+mj-cs"/>
              </a:rPr>
              <a:t>(G.W.</a:t>
            </a:r>
            <a:r>
              <a:rPr lang="en-US" sz="2400" dirty="0" smtClean="0">
                <a:latin typeface="+mj-lt"/>
                <a:ea typeface="+mj-ea"/>
                <a:cs typeface="+mj-cs"/>
              </a:rPr>
              <a:t> </a:t>
            </a:r>
            <a:r>
              <a:rPr lang="en-US" sz="2400" baseline="0" dirty="0" smtClean="0">
                <a:latin typeface="+mj-lt"/>
                <a:ea typeface="+mj-ea"/>
                <a:cs typeface="+mj-cs"/>
              </a:rPr>
              <a:t>Leibniz – </a:t>
            </a:r>
            <a:r>
              <a:rPr lang="en-US" sz="2400" i="1" baseline="0" dirty="0" err="1" smtClean="0">
                <a:latin typeface="+mj-lt"/>
                <a:ea typeface="+mj-ea"/>
                <a:cs typeface="+mj-cs"/>
              </a:rPr>
              <a:t>Lettera</a:t>
            </a:r>
            <a:r>
              <a:rPr lang="en-US" sz="2400" i="1" baseline="0" dirty="0" smtClean="0">
                <a:latin typeface="+mj-lt"/>
                <a:ea typeface="+mj-ea"/>
                <a:cs typeface="+mj-cs"/>
              </a:rPr>
              <a:t> a </a:t>
            </a:r>
            <a:r>
              <a:rPr lang="en-US" sz="2400" i="1" baseline="0" dirty="0" err="1" smtClean="0">
                <a:latin typeface="+mj-lt"/>
                <a:ea typeface="+mj-ea"/>
                <a:cs typeface="+mj-cs"/>
              </a:rPr>
              <a:t>Arnauld</a:t>
            </a:r>
            <a:r>
              <a:rPr lang="en-US" sz="2400" baseline="0" dirty="0" smtClean="0">
                <a:latin typeface="+mj-lt"/>
                <a:ea typeface="+mj-ea"/>
                <a:cs typeface="+mj-cs"/>
              </a:rPr>
              <a:t> 1689, </a:t>
            </a:r>
            <a:r>
              <a:rPr lang="en-US" sz="2400" baseline="0" dirty="0" err="1" smtClean="0">
                <a:latin typeface="+mj-lt"/>
                <a:ea typeface="+mj-ea"/>
                <a:cs typeface="+mj-cs"/>
              </a:rPr>
              <a:t>trad</a:t>
            </a:r>
            <a:r>
              <a:rPr lang="en-US" sz="2400" baseline="0" dirty="0" smtClean="0">
                <a:latin typeface="+mj-lt"/>
                <a:ea typeface="+mj-ea"/>
                <a:cs typeface="+mj-cs"/>
              </a:rPr>
              <a:t>. </a:t>
            </a:r>
            <a:r>
              <a:rPr lang="en-US" sz="2400" dirty="0" err="1">
                <a:latin typeface="+mj-lt"/>
                <a:ea typeface="+mj-ea"/>
                <a:cs typeface="+mj-cs"/>
              </a:rPr>
              <a:t>m</a:t>
            </a:r>
            <a:r>
              <a:rPr lang="en-US" sz="2400" baseline="0" dirty="0" err="1" smtClean="0">
                <a:latin typeface="+mj-lt"/>
                <a:ea typeface="+mj-ea"/>
                <a:cs typeface="+mj-cs"/>
              </a:rPr>
              <a:t>ia</a:t>
            </a:r>
            <a:r>
              <a:rPr lang="en-US" sz="2400" baseline="0" dirty="0" smtClean="0">
                <a:latin typeface="+mj-lt"/>
                <a:ea typeface="+mj-ea"/>
                <a:cs typeface="+mj-cs"/>
              </a:rPr>
              <a:t>, </a:t>
            </a:r>
            <a:r>
              <a:rPr lang="en-US" sz="2400" baseline="0" dirty="0" err="1" smtClean="0">
                <a:latin typeface="+mj-lt"/>
                <a:ea typeface="+mj-ea"/>
                <a:cs typeface="+mj-cs"/>
              </a:rPr>
              <a:t>corsivo</a:t>
            </a:r>
            <a:r>
              <a:rPr lang="en-US" sz="2400" baseline="0" dirty="0" smtClean="0">
                <a:latin typeface="+mj-lt"/>
                <a:ea typeface="+mj-ea"/>
                <a:cs typeface="+mj-cs"/>
              </a:rPr>
              <a:t> </a:t>
            </a:r>
            <a:r>
              <a:rPr lang="en-US" sz="2400" baseline="0" dirty="0" err="1" smtClean="0">
                <a:latin typeface="+mj-lt"/>
                <a:ea typeface="+mj-ea"/>
                <a:cs typeface="+mj-cs"/>
              </a:rPr>
              <a:t>aggiunto</a:t>
            </a:r>
            <a:r>
              <a:rPr lang="en-US" sz="2400" baseline="0" dirty="0" smtClean="0">
                <a:latin typeface="+mj-lt"/>
                <a:ea typeface="+mj-ea"/>
                <a:cs typeface="+mj-cs"/>
              </a:rPr>
              <a:t>)</a:t>
            </a:r>
          </a:p>
          <a:p>
            <a:pPr marL="1371600" lvl="2" indent="-457200">
              <a:spcBef>
                <a:spcPct val="0"/>
              </a:spcBef>
            </a:pPr>
            <a:r>
              <a:rPr lang="en-US" sz="2400" baseline="0" dirty="0" smtClean="0">
                <a:latin typeface="+mj-lt"/>
                <a:ea typeface="+mj-ea"/>
                <a:cs typeface="+mj-cs"/>
              </a:rPr>
              <a:t>(</a:t>
            </a:r>
            <a:r>
              <a:rPr lang="en-US" sz="2400" dirty="0" smtClean="0">
                <a:latin typeface="+mj-lt"/>
                <a:ea typeface="+mj-ea"/>
                <a:cs typeface="+mj-cs"/>
              </a:rPr>
              <a:t>N.B.:</a:t>
            </a:r>
            <a:r>
              <a:rPr lang="en-US" sz="2400" baseline="0" dirty="0" smtClean="0">
                <a:latin typeface="+mj-lt"/>
                <a:ea typeface="+mj-ea"/>
                <a:cs typeface="+mj-cs"/>
              </a:rPr>
              <a:t> Leibniz </a:t>
            </a:r>
            <a:r>
              <a:rPr lang="en-US" sz="2400" i="1" baseline="0" dirty="0" smtClean="0">
                <a:latin typeface="+mj-lt"/>
                <a:ea typeface="+mj-ea"/>
                <a:cs typeface="+mj-cs"/>
              </a:rPr>
              <a:t>non</a:t>
            </a:r>
            <a:r>
              <a:rPr lang="en-US" sz="2400" baseline="0" dirty="0" smtClean="0">
                <a:latin typeface="+mj-lt"/>
                <a:ea typeface="+mj-ea"/>
                <a:cs typeface="+mj-cs"/>
              </a:rPr>
              <a:t> era un </a:t>
            </a:r>
            <a:r>
              <a:rPr lang="en-US" sz="2400" baseline="0" dirty="0" err="1" smtClean="0">
                <a:latin typeface="+mj-lt"/>
                <a:ea typeface="+mj-ea"/>
                <a:cs typeface="+mj-cs"/>
              </a:rPr>
              <a:t>fondazionalista</a:t>
            </a:r>
            <a:r>
              <a:rPr lang="en-US" sz="2400" baseline="0" dirty="0" smtClean="0">
                <a:latin typeface="+mj-lt"/>
                <a:ea typeface="+mj-ea"/>
                <a:cs typeface="+mj-cs"/>
              </a:rPr>
              <a:t>!)</a:t>
            </a:r>
            <a:endParaRPr lang="en-US" sz="2400"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18</a:t>
            </a:fld>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linds(horizontal)">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60040" y="963476"/>
            <a:ext cx="8604448" cy="5544616"/>
          </a:xfrm>
          <a:prstGeom prst="rect">
            <a:avLst/>
          </a:prstGeom>
        </p:spPr>
        <p:txBody>
          <a:bodyPr vert="horz" anchor="b">
            <a:noAutofit/>
            <a:scene3d>
              <a:camera prst="orthographicFront"/>
              <a:lightRig rig="soft" dir="t"/>
            </a:scene3d>
            <a:sp3d prstMaterial="softEdge">
              <a:bevelT w="25400" h="25400"/>
            </a:sp3d>
          </a:bodyPr>
          <a:lstStyle/>
          <a:p>
            <a:pPr marL="457200" lvl="0" indent="-457200">
              <a:spcBef>
                <a:spcPct val="0"/>
              </a:spcBef>
            </a:pPr>
            <a:endParaRPr lang="it-IT" sz="3300" b="1" i="1" dirty="0" smtClean="0">
              <a:latin typeface="+mj-lt"/>
              <a:ea typeface="+mj-ea"/>
              <a:cs typeface="+mj-cs"/>
            </a:endParaRPr>
          </a:p>
          <a:p>
            <a:pPr marL="457200" lvl="0" indent="-457200">
              <a:spcBef>
                <a:spcPct val="0"/>
              </a:spcBef>
            </a:pPr>
            <a:endParaRPr lang="it-IT" sz="3300" b="1" i="1" dirty="0">
              <a:latin typeface="+mj-lt"/>
              <a:ea typeface="+mj-ea"/>
              <a:cs typeface="+mj-cs"/>
            </a:endParaRPr>
          </a:p>
          <a:p>
            <a:pPr marL="457200" lvl="0" indent="-457200">
              <a:spcBef>
                <a:spcPct val="0"/>
              </a:spcBef>
            </a:pPr>
            <a:r>
              <a:rPr lang="it-IT" sz="3300" b="1" i="1" dirty="0" smtClean="0">
                <a:latin typeface="+mj-lt"/>
                <a:ea typeface="+mj-ea"/>
                <a:cs typeface="+mj-cs"/>
              </a:rPr>
              <a:t>2. L’obiezione del regresso</a:t>
            </a:r>
            <a:endParaRPr kumimoji="0" lang="en-US" sz="3300" b="1" i="0" u="none" strike="noStrike" kern="1200" cap="none" spc="0" normalizeH="0" baseline="0" noProof="0" dirty="0" smtClean="0">
              <a:ln>
                <a:noFill/>
              </a:ln>
              <a:effectLst/>
              <a:uLnTx/>
              <a:uFillTx/>
              <a:latin typeface="+mj-lt"/>
              <a:ea typeface="+mj-ea"/>
              <a:cs typeface="+mj-cs"/>
            </a:endParaRPr>
          </a:p>
          <a:p>
            <a:pPr marL="457200" lvl="0" indent="-457200">
              <a:spcBef>
                <a:spcPts val="1200"/>
              </a:spcBef>
              <a:defRPr/>
            </a:pPr>
            <a:r>
              <a:rPr lang="en-US" sz="2800" i="1" dirty="0" err="1"/>
              <a:t>Obiezione</a:t>
            </a:r>
            <a:r>
              <a:rPr lang="en-US" sz="2800" i="1" dirty="0"/>
              <a:t> </a:t>
            </a:r>
            <a:r>
              <a:rPr lang="en-US" sz="2800" i="1" dirty="0" err="1" smtClean="0"/>
              <a:t>ovvia</a:t>
            </a:r>
            <a:r>
              <a:rPr lang="en-US" sz="2800" dirty="0" smtClean="0">
                <a:latin typeface="+mj-lt"/>
                <a:ea typeface="+mj-ea"/>
                <a:cs typeface="+mj-cs"/>
              </a:rPr>
              <a:t>: </a:t>
            </a:r>
            <a:r>
              <a:rPr lang="en-US" sz="2800" dirty="0" err="1" smtClean="0">
                <a:latin typeface="+mj-lt"/>
                <a:ea typeface="+mj-ea"/>
                <a:cs typeface="+mj-cs"/>
              </a:rPr>
              <a:t>regresso</a:t>
            </a:r>
            <a:r>
              <a:rPr lang="en-US" sz="2800" dirty="0" smtClean="0">
                <a:latin typeface="+mj-lt"/>
                <a:ea typeface="+mj-ea"/>
                <a:cs typeface="+mj-cs"/>
              </a:rPr>
              <a:t> </a:t>
            </a:r>
            <a:r>
              <a:rPr lang="en-US" sz="2800" dirty="0" err="1" smtClean="0">
                <a:latin typeface="+mj-lt"/>
                <a:ea typeface="+mj-ea"/>
                <a:cs typeface="+mj-cs"/>
              </a:rPr>
              <a:t>vizioso</a:t>
            </a:r>
            <a:r>
              <a:rPr lang="en-US" sz="2800" dirty="0" smtClean="0">
                <a:latin typeface="+mj-lt"/>
                <a:ea typeface="+mj-ea"/>
                <a:cs typeface="+mj-cs"/>
              </a:rPr>
              <a:t>, </a:t>
            </a:r>
            <a:r>
              <a:rPr lang="en-US" sz="2800" dirty="0" err="1" smtClean="0">
                <a:latin typeface="+mj-lt"/>
                <a:ea typeface="+mj-ea"/>
                <a:cs typeface="+mj-cs"/>
              </a:rPr>
              <a:t>nessun</a:t>
            </a:r>
            <a:r>
              <a:rPr lang="en-US" sz="2800" dirty="0" smtClean="0">
                <a:latin typeface="+mj-lt"/>
                <a:ea typeface="+mj-ea"/>
                <a:cs typeface="+mj-cs"/>
              </a:rPr>
              <a:t> </a:t>
            </a:r>
            <a:r>
              <a:rPr lang="en-US" sz="2800" dirty="0" err="1" smtClean="0">
                <a:latin typeface="+mj-lt"/>
                <a:ea typeface="+mj-ea"/>
                <a:cs typeface="+mj-cs"/>
              </a:rPr>
              <a:t>potere</a:t>
            </a:r>
            <a:r>
              <a:rPr lang="en-US" sz="2800" dirty="0" smtClean="0">
                <a:latin typeface="+mj-lt"/>
                <a:ea typeface="+mj-ea"/>
                <a:cs typeface="+mj-cs"/>
              </a:rPr>
              <a:t> </a:t>
            </a:r>
            <a:r>
              <a:rPr lang="en-US" sz="2800" dirty="0" err="1" smtClean="0">
                <a:latin typeface="+mj-lt"/>
                <a:ea typeface="+mj-ea"/>
                <a:cs typeface="+mj-cs"/>
              </a:rPr>
              <a:t>esplicativo</a:t>
            </a:r>
            <a:r>
              <a:rPr lang="en-US" sz="2800" dirty="0" smtClean="0">
                <a:latin typeface="+mj-lt"/>
                <a:ea typeface="+mj-ea"/>
                <a:cs typeface="+mj-cs"/>
              </a:rPr>
              <a:t>!</a:t>
            </a:r>
            <a:endParaRPr lang="en-US" sz="2400" dirty="0" smtClean="0">
              <a:latin typeface="+mj-lt"/>
              <a:ea typeface="+mj-ea"/>
              <a:cs typeface="+mj-cs"/>
            </a:endParaRPr>
          </a:p>
          <a:p>
            <a:pPr marL="914400" lvl="1" indent="-457200">
              <a:spcBef>
                <a:spcPct val="0"/>
              </a:spcBef>
            </a:pPr>
            <a:endParaRPr lang="en-US" sz="2400" dirty="0">
              <a:latin typeface="+mj-lt"/>
              <a:ea typeface="+mj-ea"/>
              <a:cs typeface="+mj-cs"/>
            </a:endParaRPr>
          </a:p>
          <a:p>
            <a:pPr marL="457200" indent="-457200">
              <a:spcBef>
                <a:spcPct val="0"/>
              </a:spcBef>
            </a:pPr>
            <a:r>
              <a:rPr lang="en-US" sz="2200" dirty="0" smtClean="0">
                <a:latin typeface="+mj-lt"/>
                <a:ea typeface="+mj-ea"/>
                <a:cs typeface="+mj-cs"/>
              </a:rPr>
              <a:t>“</a:t>
            </a:r>
            <a:r>
              <a:rPr lang="en-US" sz="2400" dirty="0" smtClean="0">
                <a:latin typeface="+mj-lt"/>
                <a:ea typeface="+mj-ea"/>
                <a:cs typeface="+mj-cs"/>
              </a:rPr>
              <a:t>Just as the </a:t>
            </a:r>
            <a:r>
              <a:rPr lang="en-US" sz="2400" i="1" dirty="0" smtClean="0">
                <a:latin typeface="+mj-lt"/>
                <a:ea typeface="+mj-ea"/>
                <a:cs typeface="+mj-cs"/>
              </a:rPr>
              <a:t>epistemic </a:t>
            </a:r>
            <a:r>
              <a:rPr lang="en-US" sz="2400" i="1" dirty="0" err="1" smtClean="0">
                <a:latin typeface="+mj-lt"/>
                <a:ea typeface="+mj-ea"/>
                <a:cs typeface="+mj-cs"/>
              </a:rPr>
              <a:t>foundationalist</a:t>
            </a:r>
            <a:r>
              <a:rPr lang="en-US" sz="2400" i="1" dirty="0" smtClean="0">
                <a:latin typeface="+mj-lt"/>
                <a:ea typeface="+mj-ea"/>
                <a:cs typeface="+mj-cs"/>
              </a:rPr>
              <a:t> </a:t>
            </a:r>
            <a:r>
              <a:rPr lang="en-US" sz="2400" dirty="0" smtClean="0">
                <a:latin typeface="+mj-lt"/>
                <a:ea typeface="+mj-ea"/>
                <a:cs typeface="+mj-cs"/>
              </a:rPr>
              <a:t>thinks all warrant must originate in basic warrant and rejects limitless chains of warrant and circular warrant, so the </a:t>
            </a:r>
            <a:r>
              <a:rPr lang="en-US" sz="2400" i="1" dirty="0" smtClean="0">
                <a:latin typeface="+mj-lt"/>
                <a:ea typeface="+mj-ea"/>
                <a:cs typeface="+mj-cs"/>
              </a:rPr>
              <a:t>metaphysical </a:t>
            </a:r>
            <a:r>
              <a:rPr lang="en-US" sz="2400" i="1" dirty="0" err="1" smtClean="0">
                <a:latin typeface="+mj-lt"/>
                <a:ea typeface="+mj-ea"/>
                <a:cs typeface="+mj-cs"/>
              </a:rPr>
              <a:t>foundationalist</a:t>
            </a:r>
            <a:r>
              <a:rPr lang="en-US" sz="2400" i="1" dirty="0" smtClean="0">
                <a:latin typeface="+mj-lt"/>
                <a:ea typeface="+mj-ea"/>
                <a:cs typeface="+mj-cs"/>
              </a:rPr>
              <a:t> </a:t>
            </a:r>
            <a:r>
              <a:rPr lang="en-US" sz="2400" dirty="0" smtClean="0">
                <a:latin typeface="+mj-lt"/>
                <a:ea typeface="+mj-ea"/>
                <a:cs typeface="+mj-cs"/>
              </a:rPr>
              <a:t>thinks all being must originate in basic being and rejects limitless chains of dependence (</a:t>
            </a:r>
            <a:r>
              <a:rPr lang="en-US" sz="2400" i="1" dirty="0" smtClean="0">
                <a:latin typeface="+mj-lt"/>
                <a:ea typeface="+mj-ea"/>
                <a:cs typeface="+mj-cs"/>
              </a:rPr>
              <a:t>metaphysical </a:t>
            </a:r>
            <a:r>
              <a:rPr lang="en-US" sz="2400" i="1" dirty="0" err="1" smtClean="0">
                <a:latin typeface="+mj-lt"/>
                <a:ea typeface="+mj-ea"/>
                <a:cs typeface="+mj-cs"/>
              </a:rPr>
              <a:t>infinitism</a:t>
            </a:r>
            <a:r>
              <a:rPr lang="en-US" sz="2400" dirty="0" smtClean="0">
                <a:latin typeface="+mj-lt"/>
                <a:ea typeface="+mj-ea"/>
                <a:cs typeface="+mj-cs"/>
              </a:rPr>
              <a:t>) and circular dependence (</a:t>
            </a:r>
            <a:r>
              <a:rPr lang="en-US" sz="2400" i="1" dirty="0" smtClean="0">
                <a:latin typeface="+mj-lt"/>
                <a:ea typeface="+mj-ea"/>
                <a:cs typeface="+mj-cs"/>
              </a:rPr>
              <a:t>metaphysical </a:t>
            </a:r>
            <a:r>
              <a:rPr lang="en-US" sz="2400" i="1" dirty="0" err="1" smtClean="0">
                <a:latin typeface="+mj-lt"/>
                <a:ea typeface="+mj-ea"/>
                <a:cs typeface="+mj-cs"/>
              </a:rPr>
              <a:t>coherentism</a:t>
            </a:r>
            <a:r>
              <a:rPr lang="en-US" sz="2400" dirty="0" smtClean="0">
                <a:latin typeface="+mj-lt"/>
                <a:ea typeface="+mj-ea"/>
                <a:cs typeface="+mj-cs"/>
              </a:rPr>
              <a:t>). </a:t>
            </a:r>
            <a:r>
              <a:rPr lang="en-US" sz="2400" i="1" dirty="0" smtClean="0">
                <a:latin typeface="+mj-lt"/>
                <a:ea typeface="+mj-ea"/>
                <a:cs typeface="+mj-cs"/>
              </a:rPr>
              <a:t>There must be a ground of being. If one thing exists only in virtue of another, then there must be something from which the reality of the derivative entities ultimately derives</a:t>
            </a:r>
            <a:r>
              <a:rPr lang="en-US" sz="2200" dirty="0" smtClean="0">
                <a:latin typeface="+mj-lt"/>
                <a:ea typeface="+mj-ea"/>
                <a:cs typeface="+mj-cs"/>
              </a:rPr>
              <a:t>” </a:t>
            </a:r>
          </a:p>
          <a:p>
            <a:pPr marL="457200" indent="-457200">
              <a:spcBef>
                <a:spcPts val="1200"/>
              </a:spcBef>
            </a:pPr>
            <a:r>
              <a:rPr lang="en-US" sz="2200" baseline="0" dirty="0" smtClean="0">
                <a:latin typeface="+mj-lt"/>
                <a:ea typeface="+mj-ea"/>
                <a:cs typeface="+mj-cs"/>
              </a:rPr>
              <a:t>(J. Schaffer – 2010, </a:t>
            </a:r>
            <a:r>
              <a:rPr lang="en-US" sz="2200" baseline="0" dirty="0" err="1" smtClean="0">
                <a:latin typeface="+mj-lt"/>
                <a:ea typeface="+mj-ea"/>
                <a:cs typeface="+mj-cs"/>
              </a:rPr>
              <a:t>alcuni</a:t>
            </a:r>
            <a:r>
              <a:rPr lang="en-US" sz="2200" baseline="0" dirty="0" smtClean="0">
                <a:latin typeface="+mj-lt"/>
                <a:ea typeface="+mj-ea"/>
                <a:cs typeface="+mj-cs"/>
              </a:rPr>
              <a:t> </a:t>
            </a:r>
            <a:r>
              <a:rPr lang="en-US" sz="2200" baseline="0" dirty="0" err="1" smtClean="0">
                <a:latin typeface="+mj-lt"/>
                <a:ea typeface="+mj-ea"/>
                <a:cs typeface="+mj-cs"/>
              </a:rPr>
              <a:t>corsivi</a:t>
            </a:r>
            <a:r>
              <a:rPr lang="en-US" sz="2200" baseline="0" dirty="0" smtClean="0">
                <a:latin typeface="+mj-lt"/>
                <a:ea typeface="+mj-ea"/>
                <a:cs typeface="+mj-cs"/>
              </a:rPr>
              <a:t> </a:t>
            </a:r>
            <a:r>
              <a:rPr lang="en-US" sz="2200" baseline="0" dirty="0" err="1" smtClean="0">
                <a:latin typeface="+mj-lt"/>
                <a:ea typeface="+mj-ea"/>
                <a:cs typeface="+mj-cs"/>
              </a:rPr>
              <a:t>aggiunti</a:t>
            </a:r>
            <a:r>
              <a:rPr lang="en-US" sz="2200" baseline="0" dirty="0" smtClean="0">
                <a:latin typeface="+mj-lt"/>
                <a:ea typeface="+mj-ea"/>
                <a:cs typeface="+mj-cs"/>
              </a:rPr>
              <a:t>)</a:t>
            </a:r>
          </a:p>
          <a:p>
            <a:pPr marL="457200" indent="-457200">
              <a:spcBef>
                <a:spcPct val="0"/>
              </a:spcBef>
            </a:pPr>
            <a:endParaRPr lang="en-US" sz="2200"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19</a:t>
            </a:fld>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3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52754" y="476672"/>
            <a:ext cx="5139326" cy="3528392"/>
          </a:xfrm>
        </p:spPr>
        <p:txBody>
          <a:bodyPr>
            <a:noAutofit/>
          </a:bodyPr>
          <a:lstStyle/>
          <a:p>
            <a:r>
              <a:rPr lang="en-US" sz="1900" dirty="0" smtClean="0">
                <a:solidFill>
                  <a:schemeClr val="tx1"/>
                </a:solidFill>
                <a:effectLst/>
              </a:rPr>
              <a:t>Un </a:t>
            </a:r>
            <a:r>
              <a:rPr lang="en-US" sz="1900" dirty="0" err="1" smtClean="0">
                <a:solidFill>
                  <a:schemeClr val="tx1"/>
                </a:solidFill>
                <a:effectLst/>
              </a:rPr>
              <a:t>famoso</a:t>
            </a:r>
            <a:r>
              <a:rPr lang="en-US" sz="1900" dirty="0" smtClean="0">
                <a:solidFill>
                  <a:schemeClr val="tx1"/>
                </a:solidFill>
                <a:effectLst/>
              </a:rPr>
              <a:t> </a:t>
            </a:r>
            <a:r>
              <a:rPr lang="en-US" sz="1900" dirty="0" err="1" smtClean="0">
                <a:solidFill>
                  <a:schemeClr val="tx1"/>
                </a:solidFill>
                <a:effectLst/>
              </a:rPr>
              <a:t>scienziato</a:t>
            </a:r>
            <a:r>
              <a:rPr lang="en-US" sz="1900" dirty="0" smtClean="0">
                <a:solidFill>
                  <a:schemeClr val="tx1"/>
                </a:solidFill>
                <a:effectLst/>
              </a:rPr>
              <a:t> (secondo </a:t>
            </a:r>
            <a:r>
              <a:rPr lang="en-US" sz="1900" dirty="0" err="1" smtClean="0">
                <a:solidFill>
                  <a:schemeClr val="tx1"/>
                </a:solidFill>
                <a:effectLst/>
              </a:rPr>
              <a:t>alcuni</a:t>
            </a:r>
            <a:r>
              <a:rPr lang="en-US" sz="1900" dirty="0" smtClean="0">
                <a:solidFill>
                  <a:schemeClr val="tx1"/>
                </a:solidFill>
                <a:effectLst/>
              </a:rPr>
              <a:t> </a:t>
            </a:r>
            <a:r>
              <a:rPr lang="en-US" sz="1900" dirty="0" err="1" smtClean="0">
                <a:solidFill>
                  <a:schemeClr val="tx1"/>
                </a:solidFill>
                <a:effectLst/>
              </a:rPr>
              <a:t>fu</a:t>
            </a:r>
            <a:r>
              <a:rPr lang="en-US" sz="1900" dirty="0" smtClean="0">
                <a:solidFill>
                  <a:schemeClr val="tx1"/>
                </a:solidFill>
                <a:effectLst/>
              </a:rPr>
              <a:t> Bertrand Russell) </a:t>
            </a:r>
            <a:r>
              <a:rPr lang="en-US" sz="1900" dirty="0" err="1" smtClean="0">
                <a:solidFill>
                  <a:schemeClr val="tx1"/>
                </a:solidFill>
                <a:effectLst/>
              </a:rPr>
              <a:t>tenne</a:t>
            </a:r>
            <a:r>
              <a:rPr lang="en-US" sz="1900" dirty="0" smtClean="0">
                <a:solidFill>
                  <a:schemeClr val="tx1"/>
                </a:solidFill>
                <a:effectLst/>
              </a:rPr>
              <a:t> </a:t>
            </a:r>
            <a:r>
              <a:rPr lang="en-US" sz="1900" dirty="0" err="1" smtClean="0">
                <a:solidFill>
                  <a:schemeClr val="tx1"/>
                </a:solidFill>
                <a:effectLst/>
              </a:rPr>
              <a:t>una</a:t>
            </a:r>
            <a:r>
              <a:rPr lang="en-US" sz="1900" dirty="0" smtClean="0">
                <a:solidFill>
                  <a:schemeClr val="tx1"/>
                </a:solidFill>
                <a:effectLst/>
              </a:rPr>
              <a:t> </a:t>
            </a:r>
            <a:r>
              <a:rPr lang="en-US" sz="1900" dirty="0" err="1" smtClean="0">
                <a:solidFill>
                  <a:schemeClr val="tx1"/>
                </a:solidFill>
                <a:effectLst/>
              </a:rPr>
              <a:t>volta</a:t>
            </a:r>
            <a:r>
              <a:rPr lang="en-US" sz="1900" dirty="0" smtClean="0">
                <a:solidFill>
                  <a:schemeClr val="tx1"/>
                </a:solidFill>
                <a:effectLst/>
              </a:rPr>
              <a:t> </a:t>
            </a:r>
            <a:r>
              <a:rPr lang="en-US" sz="1900" dirty="0" err="1" smtClean="0">
                <a:solidFill>
                  <a:schemeClr val="tx1"/>
                </a:solidFill>
                <a:effectLst/>
              </a:rPr>
              <a:t>una</a:t>
            </a:r>
            <a:r>
              <a:rPr lang="en-US" sz="1900" dirty="0" smtClean="0">
                <a:solidFill>
                  <a:schemeClr val="tx1"/>
                </a:solidFill>
                <a:effectLst/>
              </a:rPr>
              <a:t> </a:t>
            </a:r>
            <a:r>
              <a:rPr lang="en-US" sz="1900" dirty="0" err="1" smtClean="0">
                <a:solidFill>
                  <a:schemeClr val="tx1"/>
                </a:solidFill>
                <a:effectLst/>
              </a:rPr>
              <a:t>conferenza</a:t>
            </a:r>
            <a:r>
              <a:rPr lang="en-US" sz="1900" dirty="0" smtClean="0">
                <a:solidFill>
                  <a:schemeClr val="tx1"/>
                </a:solidFill>
                <a:effectLst/>
              </a:rPr>
              <a:t> </a:t>
            </a:r>
            <a:r>
              <a:rPr lang="en-US" sz="1900" dirty="0" err="1" smtClean="0">
                <a:solidFill>
                  <a:schemeClr val="tx1"/>
                </a:solidFill>
                <a:effectLst/>
              </a:rPr>
              <a:t>pubblica</a:t>
            </a:r>
            <a:r>
              <a:rPr lang="en-US" sz="1900" dirty="0" smtClean="0">
                <a:solidFill>
                  <a:schemeClr val="tx1"/>
                </a:solidFill>
                <a:effectLst/>
              </a:rPr>
              <a:t> </a:t>
            </a:r>
            <a:r>
              <a:rPr lang="en-US" sz="1900" dirty="0" err="1" smtClean="0">
                <a:solidFill>
                  <a:schemeClr val="tx1"/>
                </a:solidFill>
                <a:effectLst/>
              </a:rPr>
              <a:t>su</a:t>
            </a:r>
            <a:r>
              <a:rPr lang="en-US" sz="1900" dirty="0" smtClean="0">
                <a:solidFill>
                  <a:schemeClr val="tx1"/>
                </a:solidFill>
                <a:effectLst/>
              </a:rPr>
              <a:t> un </a:t>
            </a:r>
            <a:r>
              <a:rPr lang="en-US" sz="1900" dirty="0" err="1" smtClean="0">
                <a:solidFill>
                  <a:schemeClr val="tx1"/>
                </a:solidFill>
                <a:effectLst/>
              </a:rPr>
              <a:t>argomento</a:t>
            </a:r>
            <a:r>
              <a:rPr lang="en-US" sz="1900" dirty="0" smtClean="0">
                <a:solidFill>
                  <a:schemeClr val="tx1"/>
                </a:solidFill>
                <a:effectLst/>
              </a:rPr>
              <a:t> di </a:t>
            </a:r>
            <a:r>
              <a:rPr lang="en-US" sz="1900" dirty="0" err="1" smtClean="0">
                <a:solidFill>
                  <a:schemeClr val="tx1"/>
                </a:solidFill>
                <a:effectLst/>
              </a:rPr>
              <a:t>astronomia</a:t>
            </a:r>
            <a:r>
              <a:rPr lang="en-US" sz="1900" dirty="0" smtClean="0">
                <a:solidFill>
                  <a:schemeClr val="tx1"/>
                </a:solidFill>
                <a:effectLst/>
              </a:rPr>
              <a:t>. </a:t>
            </a:r>
            <a:r>
              <a:rPr lang="en-US" sz="1900" dirty="0" err="1" smtClean="0">
                <a:solidFill>
                  <a:schemeClr val="tx1"/>
                </a:solidFill>
                <a:effectLst/>
              </a:rPr>
              <a:t>Egli</a:t>
            </a:r>
            <a:r>
              <a:rPr lang="en-US" sz="1900" dirty="0" smtClean="0">
                <a:solidFill>
                  <a:schemeClr val="tx1"/>
                </a:solidFill>
                <a:effectLst/>
              </a:rPr>
              <a:t> </a:t>
            </a:r>
            <a:r>
              <a:rPr lang="en-US" sz="1900" dirty="0" err="1" smtClean="0">
                <a:solidFill>
                  <a:schemeClr val="tx1"/>
                </a:solidFill>
                <a:effectLst/>
              </a:rPr>
              <a:t>parlò</a:t>
            </a:r>
            <a:r>
              <a:rPr lang="en-US" sz="1900" dirty="0" smtClean="0">
                <a:solidFill>
                  <a:schemeClr val="tx1"/>
                </a:solidFill>
                <a:effectLst/>
              </a:rPr>
              <a:t> di come la Terra </a:t>
            </a:r>
            <a:r>
              <a:rPr lang="en-US" sz="1900" dirty="0" err="1" smtClean="0">
                <a:solidFill>
                  <a:schemeClr val="tx1"/>
                </a:solidFill>
                <a:effectLst/>
              </a:rPr>
              <a:t>orbiti</a:t>
            </a:r>
            <a:r>
              <a:rPr lang="en-US" sz="1900" dirty="0" smtClean="0">
                <a:solidFill>
                  <a:schemeClr val="tx1"/>
                </a:solidFill>
                <a:effectLst/>
              </a:rPr>
              <a:t> </a:t>
            </a:r>
            <a:r>
              <a:rPr lang="en-US" sz="1900" dirty="0" err="1" smtClean="0">
                <a:solidFill>
                  <a:schemeClr val="tx1"/>
                </a:solidFill>
                <a:effectLst/>
              </a:rPr>
              <a:t>attorno</a:t>
            </a:r>
            <a:r>
              <a:rPr lang="en-US" sz="1900" dirty="0" smtClean="0">
                <a:solidFill>
                  <a:schemeClr val="tx1"/>
                </a:solidFill>
                <a:effectLst/>
              </a:rPr>
              <a:t> al Sole e di come </a:t>
            </a:r>
            <a:r>
              <a:rPr lang="en-US" sz="1900" dirty="0" err="1" smtClean="0">
                <a:solidFill>
                  <a:schemeClr val="tx1"/>
                </a:solidFill>
                <a:effectLst/>
              </a:rPr>
              <a:t>il</a:t>
            </a:r>
            <a:r>
              <a:rPr lang="en-US" sz="1900" dirty="0" smtClean="0">
                <a:solidFill>
                  <a:schemeClr val="tx1"/>
                </a:solidFill>
                <a:effectLst/>
              </a:rPr>
              <a:t> Sole, a </a:t>
            </a:r>
            <a:r>
              <a:rPr lang="en-US" sz="1900" dirty="0" err="1" smtClean="0">
                <a:solidFill>
                  <a:schemeClr val="tx1"/>
                </a:solidFill>
                <a:effectLst/>
              </a:rPr>
              <a:t>sua</a:t>
            </a:r>
            <a:r>
              <a:rPr lang="en-US" sz="1900" dirty="0" smtClean="0">
                <a:solidFill>
                  <a:schemeClr val="tx1"/>
                </a:solidFill>
                <a:effectLst/>
              </a:rPr>
              <a:t> </a:t>
            </a:r>
            <a:r>
              <a:rPr lang="en-US" sz="1900" dirty="0" err="1" smtClean="0">
                <a:solidFill>
                  <a:schemeClr val="tx1"/>
                </a:solidFill>
                <a:effectLst/>
              </a:rPr>
              <a:t>volta</a:t>
            </a:r>
            <a:r>
              <a:rPr lang="en-US" sz="1900" dirty="0" smtClean="0">
                <a:solidFill>
                  <a:schemeClr val="tx1"/>
                </a:solidFill>
                <a:effectLst/>
              </a:rPr>
              <a:t>, </a:t>
            </a:r>
            <a:r>
              <a:rPr lang="en-US" sz="1900" dirty="0" err="1" smtClean="0">
                <a:solidFill>
                  <a:schemeClr val="tx1"/>
                </a:solidFill>
                <a:effectLst/>
              </a:rPr>
              <a:t>compia</a:t>
            </a:r>
            <a:r>
              <a:rPr lang="en-US" sz="1900" dirty="0" smtClean="0">
                <a:solidFill>
                  <a:schemeClr val="tx1"/>
                </a:solidFill>
                <a:effectLst/>
              </a:rPr>
              <a:t> </a:t>
            </a:r>
            <a:r>
              <a:rPr lang="en-US" sz="1900" dirty="0" err="1" smtClean="0">
                <a:solidFill>
                  <a:schemeClr val="tx1"/>
                </a:solidFill>
                <a:effectLst/>
              </a:rPr>
              <a:t>un’ampia</a:t>
            </a:r>
            <a:r>
              <a:rPr lang="en-US" sz="1900" dirty="0" smtClean="0">
                <a:solidFill>
                  <a:schemeClr val="tx1"/>
                </a:solidFill>
                <a:effectLst/>
              </a:rPr>
              <a:t> </a:t>
            </a:r>
            <a:r>
              <a:rPr lang="en-US" sz="1900" dirty="0" err="1" smtClean="0">
                <a:solidFill>
                  <a:schemeClr val="tx1"/>
                </a:solidFill>
                <a:effectLst/>
              </a:rPr>
              <a:t>rivoluzione</a:t>
            </a:r>
            <a:r>
              <a:rPr lang="en-US" sz="1900" dirty="0" smtClean="0">
                <a:solidFill>
                  <a:schemeClr val="tx1"/>
                </a:solidFill>
                <a:effectLst/>
              </a:rPr>
              <a:t> </a:t>
            </a:r>
            <a:r>
              <a:rPr lang="en-US" sz="1900" dirty="0" err="1" smtClean="0">
                <a:solidFill>
                  <a:schemeClr val="tx1"/>
                </a:solidFill>
                <a:effectLst/>
              </a:rPr>
              <a:t>attorno</a:t>
            </a:r>
            <a:r>
              <a:rPr lang="en-US" sz="1900" dirty="0" smtClean="0">
                <a:solidFill>
                  <a:schemeClr val="tx1"/>
                </a:solidFill>
                <a:effectLst/>
              </a:rPr>
              <a:t> al </a:t>
            </a:r>
            <a:r>
              <a:rPr lang="en-US" sz="1900" dirty="0" err="1" smtClean="0">
                <a:solidFill>
                  <a:schemeClr val="tx1"/>
                </a:solidFill>
                <a:effectLst/>
              </a:rPr>
              <a:t>centro</a:t>
            </a:r>
            <a:r>
              <a:rPr lang="en-US" sz="1900" dirty="0" smtClean="0">
                <a:solidFill>
                  <a:schemeClr val="tx1"/>
                </a:solidFill>
                <a:effectLst/>
              </a:rPr>
              <a:t> di un </a:t>
            </a:r>
            <a:r>
              <a:rPr lang="en-US" sz="1900" dirty="0" err="1" smtClean="0">
                <a:solidFill>
                  <a:schemeClr val="tx1"/>
                </a:solidFill>
                <a:effectLst/>
              </a:rPr>
              <a:t>immenso</a:t>
            </a:r>
            <a:r>
              <a:rPr lang="en-US" sz="1900" dirty="0" smtClean="0">
                <a:solidFill>
                  <a:schemeClr val="tx1"/>
                </a:solidFill>
                <a:effectLst/>
              </a:rPr>
              <a:t> </a:t>
            </a:r>
            <a:r>
              <a:rPr lang="en-US" sz="1900" dirty="0" err="1" smtClean="0">
                <a:solidFill>
                  <a:schemeClr val="tx1"/>
                </a:solidFill>
                <a:effectLst/>
              </a:rPr>
              <a:t>aggregato</a:t>
            </a:r>
            <a:r>
              <a:rPr lang="en-US" sz="1900" dirty="0" smtClean="0">
                <a:solidFill>
                  <a:schemeClr val="tx1"/>
                </a:solidFill>
                <a:effectLst/>
              </a:rPr>
              <a:t> di </a:t>
            </a:r>
            <a:r>
              <a:rPr lang="en-US" sz="1900" dirty="0" err="1" smtClean="0">
                <a:solidFill>
                  <a:schemeClr val="tx1"/>
                </a:solidFill>
                <a:effectLst/>
              </a:rPr>
              <a:t>stelle</a:t>
            </a:r>
            <a:r>
              <a:rPr lang="en-US" sz="1900" dirty="0" smtClean="0">
                <a:solidFill>
                  <a:schemeClr val="tx1"/>
                </a:solidFill>
                <a:effectLst/>
              </a:rPr>
              <a:t> </a:t>
            </a:r>
            <a:r>
              <a:rPr lang="en-US" sz="1900" dirty="0" err="1" smtClean="0">
                <a:solidFill>
                  <a:schemeClr val="tx1"/>
                </a:solidFill>
                <a:effectLst/>
              </a:rPr>
              <a:t>noto</a:t>
            </a:r>
            <a:r>
              <a:rPr lang="en-US" sz="1900" dirty="0" smtClean="0">
                <a:solidFill>
                  <a:schemeClr val="tx1"/>
                </a:solidFill>
                <a:effectLst/>
              </a:rPr>
              <a:t> come la nostra </a:t>
            </a:r>
            <a:r>
              <a:rPr lang="en-US" sz="1900" dirty="0" err="1" smtClean="0">
                <a:solidFill>
                  <a:schemeClr val="tx1"/>
                </a:solidFill>
                <a:effectLst/>
              </a:rPr>
              <a:t>galassia</a:t>
            </a:r>
            <a:r>
              <a:rPr lang="en-US" sz="1900" dirty="0" smtClean="0">
                <a:solidFill>
                  <a:schemeClr val="tx1"/>
                </a:solidFill>
                <a:effectLst/>
              </a:rPr>
              <a:t>. Al </a:t>
            </a:r>
            <a:r>
              <a:rPr lang="en-US" sz="1900" dirty="0" err="1" smtClean="0">
                <a:solidFill>
                  <a:schemeClr val="tx1"/>
                </a:solidFill>
                <a:effectLst/>
              </a:rPr>
              <a:t>termine</a:t>
            </a:r>
            <a:r>
              <a:rPr lang="en-US" sz="1900" dirty="0" smtClean="0">
                <a:solidFill>
                  <a:schemeClr val="tx1"/>
                </a:solidFill>
                <a:effectLst/>
              </a:rPr>
              <a:t> </a:t>
            </a:r>
            <a:r>
              <a:rPr lang="en-US" sz="1900" dirty="0" err="1" smtClean="0">
                <a:solidFill>
                  <a:schemeClr val="tx1"/>
                </a:solidFill>
                <a:effectLst/>
              </a:rPr>
              <a:t>della</a:t>
            </a:r>
            <a:r>
              <a:rPr lang="en-US" sz="1900" dirty="0" smtClean="0">
                <a:solidFill>
                  <a:schemeClr val="tx1"/>
                </a:solidFill>
                <a:effectLst/>
              </a:rPr>
              <a:t> </a:t>
            </a:r>
            <a:r>
              <a:rPr lang="en-US" sz="1900" dirty="0" err="1" smtClean="0">
                <a:solidFill>
                  <a:schemeClr val="tx1"/>
                </a:solidFill>
                <a:effectLst/>
              </a:rPr>
              <a:t>conferenza</a:t>
            </a:r>
            <a:r>
              <a:rPr lang="en-US" sz="1900" dirty="0" smtClean="0">
                <a:solidFill>
                  <a:schemeClr val="tx1"/>
                </a:solidFill>
                <a:effectLst/>
              </a:rPr>
              <a:t>, </a:t>
            </a:r>
            <a:r>
              <a:rPr lang="en-US" sz="1900" dirty="0" err="1" smtClean="0">
                <a:solidFill>
                  <a:schemeClr val="tx1"/>
                </a:solidFill>
                <a:effectLst/>
              </a:rPr>
              <a:t>una</a:t>
            </a:r>
            <a:r>
              <a:rPr lang="en-US" sz="1900" dirty="0" smtClean="0">
                <a:solidFill>
                  <a:schemeClr val="tx1"/>
                </a:solidFill>
                <a:effectLst/>
              </a:rPr>
              <a:t> </a:t>
            </a:r>
            <a:r>
              <a:rPr lang="en-US" sz="1900" dirty="0" err="1" smtClean="0">
                <a:solidFill>
                  <a:schemeClr val="tx1"/>
                </a:solidFill>
                <a:effectLst/>
              </a:rPr>
              <a:t>piccola</a:t>
            </a:r>
            <a:r>
              <a:rPr lang="en-US" sz="1900" dirty="0" smtClean="0">
                <a:solidFill>
                  <a:schemeClr val="tx1"/>
                </a:solidFill>
                <a:effectLst/>
              </a:rPr>
              <a:t> </a:t>
            </a:r>
            <a:r>
              <a:rPr lang="en-US" sz="1900" dirty="0" err="1" smtClean="0">
                <a:solidFill>
                  <a:schemeClr val="tx1"/>
                </a:solidFill>
                <a:effectLst/>
              </a:rPr>
              <a:t>vecchia</a:t>
            </a:r>
            <a:r>
              <a:rPr lang="en-US" sz="1900" dirty="0" smtClean="0">
                <a:solidFill>
                  <a:schemeClr val="tx1"/>
                </a:solidFill>
                <a:effectLst/>
              </a:rPr>
              <a:t> signora </a:t>
            </a:r>
            <a:r>
              <a:rPr lang="en-US" sz="1900" dirty="0" err="1" smtClean="0">
                <a:solidFill>
                  <a:schemeClr val="tx1"/>
                </a:solidFill>
                <a:effectLst/>
              </a:rPr>
              <a:t>si</a:t>
            </a:r>
            <a:r>
              <a:rPr lang="en-US" sz="1900" dirty="0" smtClean="0">
                <a:solidFill>
                  <a:schemeClr val="tx1"/>
                </a:solidFill>
                <a:effectLst/>
              </a:rPr>
              <a:t> </a:t>
            </a:r>
            <a:r>
              <a:rPr lang="en-US" sz="1900" dirty="0" err="1" smtClean="0">
                <a:solidFill>
                  <a:schemeClr val="tx1"/>
                </a:solidFill>
                <a:effectLst/>
              </a:rPr>
              <a:t>alzò</a:t>
            </a:r>
            <a:r>
              <a:rPr lang="en-US" sz="1900" dirty="0" smtClean="0">
                <a:solidFill>
                  <a:schemeClr val="tx1"/>
                </a:solidFill>
                <a:effectLst/>
              </a:rPr>
              <a:t> in </a:t>
            </a:r>
            <a:r>
              <a:rPr lang="en-US" sz="1900" dirty="0" err="1" smtClean="0">
                <a:solidFill>
                  <a:schemeClr val="tx1"/>
                </a:solidFill>
                <a:effectLst/>
              </a:rPr>
              <a:t>piedi</a:t>
            </a:r>
            <a:r>
              <a:rPr lang="en-US" sz="1900" dirty="0" smtClean="0">
                <a:solidFill>
                  <a:schemeClr val="tx1"/>
                </a:solidFill>
                <a:effectLst/>
              </a:rPr>
              <a:t> e </a:t>
            </a:r>
            <a:r>
              <a:rPr lang="en-US" sz="1900" dirty="0" err="1" smtClean="0">
                <a:solidFill>
                  <a:schemeClr val="tx1"/>
                </a:solidFill>
                <a:effectLst/>
              </a:rPr>
              <a:t>disse</a:t>
            </a:r>
            <a:r>
              <a:rPr lang="en-US" sz="1900" dirty="0" smtClean="0">
                <a:solidFill>
                  <a:schemeClr val="tx1"/>
                </a:solidFill>
                <a:effectLst/>
              </a:rPr>
              <a:t>: “</a:t>
            </a:r>
            <a:r>
              <a:rPr lang="en-US" sz="1900" i="1" dirty="0" err="1" smtClean="0">
                <a:solidFill>
                  <a:schemeClr val="tx1"/>
                </a:solidFill>
                <a:effectLst/>
              </a:rPr>
              <a:t>Quel</a:t>
            </a:r>
            <a:r>
              <a:rPr lang="en-US" sz="1900" i="1" dirty="0" smtClean="0">
                <a:solidFill>
                  <a:schemeClr val="tx1"/>
                </a:solidFill>
                <a:effectLst/>
              </a:rPr>
              <a:t> </a:t>
            </a:r>
            <a:r>
              <a:rPr lang="en-US" sz="1900" i="1" dirty="0" err="1" smtClean="0">
                <a:solidFill>
                  <a:schemeClr val="tx1"/>
                </a:solidFill>
                <a:effectLst/>
              </a:rPr>
              <a:t>che</a:t>
            </a:r>
            <a:r>
              <a:rPr lang="en-US" sz="1900" i="1" dirty="0" smtClean="0">
                <a:solidFill>
                  <a:schemeClr val="tx1"/>
                </a:solidFill>
                <a:effectLst/>
              </a:rPr>
              <a:t> lei ci ha </a:t>
            </a:r>
            <a:r>
              <a:rPr lang="en-US" sz="1900" i="1" dirty="0" err="1" smtClean="0">
                <a:solidFill>
                  <a:schemeClr val="tx1"/>
                </a:solidFill>
                <a:effectLst/>
              </a:rPr>
              <a:t>raccontato</a:t>
            </a:r>
            <a:r>
              <a:rPr lang="en-US" sz="1900" i="1" dirty="0" smtClean="0">
                <a:solidFill>
                  <a:schemeClr val="tx1"/>
                </a:solidFill>
                <a:effectLst/>
              </a:rPr>
              <a:t> </a:t>
            </a:r>
            <a:r>
              <a:rPr lang="en-US" sz="1900" i="1" dirty="0" err="1" smtClean="0">
                <a:solidFill>
                  <a:schemeClr val="tx1"/>
                </a:solidFill>
                <a:effectLst/>
              </a:rPr>
              <a:t>sono</a:t>
            </a:r>
            <a:r>
              <a:rPr lang="en-US" sz="1900" i="1" dirty="0" smtClean="0">
                <a:solidFill>
                  <a:schemeClr val="tx1"/>
                </a:solidFill>
                <a:effectLst/>
              </a:rPr>
              <a:t> </a:t>
            </a:r>
            <a:r>
              <a:rPr lang="en-US" sz="1900" i="1" dirty="0" err="1" smtClean="0">
                <a:solidFill>
                  <a:schemeClr val="tx1"/>
                </a:solidFill>
                <a:effectLst/>
              </a:rPr>
              <a:t>tutte</a:t>
            </a:r>
            <a:r>
              <a:rPr lang="en-US" sz="1900" i="1" dirty="0" smtClean="0">
                <a:solidFill>
                  <a:schemeClr val="tx1"/>
                </a:solidFill>
                <a:effectLst/>
              </a:rPr>
              <a:t> </a:t>
            </a:r>
            <a:r>
              <a:rPr lang="en-US" sz="1900" i="1" dirty="0" err="1" smtClean="0">
                <a:solidFill>
                  <a:schemeClr val="tx1"/>
                </a:solidFill>
                <a:effectLst/>
              </a:rPr>
              <a:t>frottole</a:t>
            </a:r>
            <a:r>
              <a:rPr lang="en-US" sz="1900" i="1" dirty="0" smtClean="0">
                <a:solidFill>
                  <a:schemeClr val="tx1"/>
                </a:solidFill>
                <a:effectLst/>
              </a:rPr>
              <a:t>. Il </a:t>
            </a:r>
            <a:r>
              <a:rPr lang="en-US" sz="1900" i="1" dirty="0" err="1" smtClean="0">
                <a:solidFill>
                  <a:schemeClr val="tx1"/>
                </a:solidFill>
                <a:effectLst/>
              </a:rPr>
              <a:t>mondo</a:t>
            </a:r>
            <a:r>
              <a:rPr lang="en-US" sz="1900" i="1" dirty="0" smtClean="0">
                <a:solidFill>
                  <a:schemeClr val="tx1"/>
                </a:solidFill>
                <a:effectLst/>
              </a:rPr>
              <a:t> in </a:t>
            </a:r>
            <a:r>
              <a:rPr lang="en-US" sz="1900" i="1" dirty="0" err="1" smtClean="0">
                <a:solidFill>
                  <a:schemeClr val="tx1"/>
                </a:solidFill>
                <a:effectLst/>
              </a:rPr>
              <a:t>realtà</a:t>
            </a:r>
            <a:r>
              <a:rPr lang="en-US" sz="1900" i="1" dirty="0" smtClean="0">
                <a:solidFill>
                  <a:schemeClr val="tx1"/>
                </a:solidFill>
                <a:effectLst/>
              </a:rPr>
              <a:t> è un disco </a:t>
            </a:r>
            <a:r>
              <a:rPr lang="en-US" sz="1900" i="1" dirty="0" err="1" smtClean="0">
                <a:solidFill>
                  <a:schemeClr val="tx1"/>
                </a:solidFill>
                <a:effectLst/>
              </a:rPr>
              <a:t>piatto</a:t>
            </a:r>
            <a:r>
              <a:rPr lang="en-US" sz="1900" i="1" dirty="0" smtClean="0">
                <a:solidFill>
                  <a:schemeClr val="tx1"/>
                </a:solidFill>
                <a:effectLst/>
              </a:rPr>
              <a:t> </a:t>
            </a:r>
            <a:r>
              <a:rPr lang="en-US" sz="1900" i="1" dirty="0" err="1" smtClean="0">
                <a:solidFill>
                  <a:schemeClr val="tx1"/>
                </a:solidFill>
                <a:effectLst/>
              </a:rPr>
              <a:t>che</a:t>
            </a:r>
            <a:r>
              <a:rPr lang="en-US" sz="1900" i="1" dirty="0" smtClean="0">
                <a:solidFill>
                  <a:schemeClr val="tx1"/>
                </a:solidFill>
                <a:effectLst/>
              </a:rPr>
              <a:t> </a:t>
            </a:r>
            <a:r>
              <a:rPr lang="en-US" sz="1900" i="1" dirty="0" err="1" smtClean="0">
                <a:solidFill>
                  <a:schemeClr val="tx1"/>
                </a:solidFill>
                <a:effectLst/>
              </a:rPr>
              <a:t>poggia</a:t>
            </a:r>
            <a:r>
              <a:rPr lang="en-US" sz="1900" i="1" dirty="0" smtClean="0">
                <a:solidFill>
                  <a:schemeClr val="tx1"/>
                </a:solidFill>
                <a:effectLst/>
              </a:rPr>
              <a:t> </a:t>
            </a:r>
            <a:r>
              <a:rPr lang="en-US" sz="1900" i="1" dirty="0" err="1" smtClean="0">
                <a:solidFill>
                  <a:schemeClr val="tx1"/>
                </a:solidFill>
                <a:effectLst/>
              </a:rPr>
              <a:t>sul</a:t>
            </a:r>
            <a:r>
              <a:rPr lang="en-US" sz="1900" i="1" dirty="0" smtClean="0">
                <a:solidFill>
                  <a:schemeClr val="tx1"/>
                </a:solidFill>
                <a:effectLst/>
              </a:rPr>
              <a:t> </a:t>
            </a:r>
            <a:r>
              <a:rPr lang="en-US" sz="1900" i="1" dirty="0" err="1" smtClean="0">
                <a:solidFill>
                  <a:schemeClr val="tx1"/>
                </a:solidFill>
                <a:effectLst/>
              </a:rPr>
              <a:t>dorso</a:t>
            </a:r>
            <a:r>
              <a:rPr lang="en-US" sz="1900" i="1" dirty="0" smtClean="0">
                <a:solidFill>
                  <a:schemeClr val="tx1"/>
                </a:solidFill>
                <a:effectLst/>
              </a:rPr>
              <a:t> di </a:t>
            </a:r>
            <a:r>
              <a:rPr lang="en-US" sz="1900" i="1" dirty="0" err="1" smtClean="0">
                <a:solidFill>
                  <a:schemeClr val="tx1"/>
                </a:solidFill>
                <a:effectLst/>
              </a:rPr>
              <a:t>una</a:t>
            </a:r>
            <a:r>
              <a:rPr lang="en-US" sz="1900" i="1" dirty="0" smtClean="0">
                <a:solidFill>
                  <a:schemeClr val="tx1"/>
                </a:solidFill>
                <a:effectLst/>
              </a:rPr>
              <a:t> </a:t>
            </a:r>
            <a:r>
              <a:rPr lang="en-US" sz="1900" i="1" dirty="0" err="1" smtClean="0">
                <a:solidFill>
                  <a:schemeClr val="tx1"/>
                </a:solidFill>
                <a:effectLst/>
              </a:rPr>
              <a:t>gigantesca</a:t>
            </a:r>
            <a:r>
              <a:rPr lang="en-US" sz="1900" i="1" dirty="0" smtClean="0">
                <a:solidFill>
                  <a:schemeClr val="tx1"/>
                </a:solidFill>
                <a:effectLst/>
              </a:rPr>
              <a:t> </a:t>
            </a:r>
            <a:r>
              <a:rPr lang="en-US" sz="1900" i="1" dirty="0" err="1" smtClean="0">
                <a:solidFill>
                  <a:schemeClr val="tx1"/>
                </a:solidFill>
                <a:effectLst/>
              </a:rPr>
              <a:t>tartaruga</a:t>
            </a:r>
            <a:r>
              <a:rPr lang="en-US" sz="1900" i="1" dirty="0" smtClean="0">
                <a:solidFill>
                  <a:schemeClr val="tx1"/>
                </a:solidFill>
                <a:effectLst/>
              </a:rPr>
              <a:t>.</a:t>
            </a:r>
            <a:r>
              <a:rPr lang="en-US" sz="1900" dirty="0" smtClean="0">
                <a:solidFill>
                  <a:schemeClr val="tx1"/>
                </a:solidFill>
                <a:effectLst/>
              </a:rPr>
              <a:t>”</a:t>
            </a:r>
            <a:endParaRPr lang="en-US" sz="1900" dirty="0">
              <a:solidFill>
                <a:schemeClr val="tx1"/>
              </a:solidFill>
            </a:endParaRPr>
          </a:p>
        </p:txBody>
      </p:sp>
      <p:pic>
        <p:nvPicPr>
          <p:cNvPr id="12" name="Picture 2" descr="turtle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8000" contrast="30000"/>
                    </a14:imgEffect>
                  </a14:imgLayer>
                </a14:imgProps>
              </a:ext>
            </a:extLst>
          </a:blip>
          <a:srcRect/>
          <a:stretch>
            <a:fillRect/>
          </a:stretch>
        </p:blipFill>
        <p:spPr bwMode="auto">
          <a:xfrm>
            <a:off x="5211334" y="-27384"/>
            <a:ext cx="4041186" cy="6453336"/>
          </a:xfrm>
          <a:prstGeom prst="rect">
            <a:avLst/>
          </a:prstGeom>
          <a:noFill/>
        </p:spPr>
      </p:pic>
      <p:sp>
        <p:nvSpPr>
          <p:cNvPr id="13" name="Titolo 1"/>
          <p:cNvSpPr txBox="1">
            <a:spLocks/>
          </p:cNvSpPr>
          <p:nvPr/>
        </p:nvSpPr>
        <p:spPr>
          <a:xfrm>
            <a:off x="144016" y="3537012"/>
            <a:ext cx="6444208" cy="2700300"/>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900" dirty="0" smtClean="0">
                <a:solidFill>
                  <a:schemeClr val="tx1"/>
                </a:solidFill>
                <a:effectLst/>
              </a:rPr>
              <a:t>Lo </a:t>
            </a:r>
            <a:r>
              <a:rPr lang="en-US" sz="1900" dirty="0" err="1" smtClean="0">
                <a:solidFill>
                  <a:schemeClr val="tx1"/>
                </a:solidFill>
                <a:effectLst/>
              </a:rPr>
              <a:t>scienziato</a:t>
            </a:r>
            <a:r>
              <a:rPr lang="en-US" sz="1900" dirty="0" smtClean="0">
                <a:solidFill>
                  <a:schemeClr val="tx1"/>
                </a:solidFill>
                <a:effectLst/>
              </a:rPr>
              <a:t> </a:t>
            </a:r>
            <a:r>
              <a:rPr lang="en-US" sz="1900" dirty="0" err="1" smtClean="0">
                <a:solidFill>
                  <a:schemeClr val="tx1"/>
                </a:solidFill>
                <a:effectLst/>
              </a:rPr>
              <a:t>si</a:t>
            </a:r>
            <a:r>
              <a:rPr lang="en-US" sz="1900" dirty="0" smtClean="0">
                <a:solidFill>
                  <a:schemeClr val="tx1"/>
                </a:solidFill>
                <a:effectLst/>
              </a:rPr>
              <a:t> </a:t>
            </a:r>
            <a:r>
              <a:rPr lang="en-US" sz="1900" dirty="0" err="1" smtClean="0">
                <a:solidFill>
                  <a:schemeClr val="tx1"/>
                </a:solidFill>
                <a:effectLst/>
              </a:rPr>
              <a:t>lasciò</a:t>
            </a:r>
            <a:r>
              <a:rPr lang="en-US" sz="1900" dirty="0" smtClean="0">
                <a:solidFill>
                  <a:schemeClr val="tx1"/>
                </a:solidFill>
                <a:effectLst/>
              </a:rPr>
              <a:t> </a:t>
            </a:r>
            <a:r>
              <a:rPr lang="en-US" sz="1900" dirty="0" err="1" smtClean="0">
                <a:solidFill>
                  <a:schemeClr val="tx1"/>
                </a:solidFill>
                <a:effectLst/>
              </a:rPr>
              <a:t>sfuggire</a:t>
            </a:r>
            <a:r>
              <a:rPr lang="en-US" sz="1900" dirty="0" smtClean="0">
                <a:solidFill>
                  <a:schemeClr val="tx1"/>
                </a:solidFill>
                <a:effectLst/>
              </a:rPr>
              <a:t> un </a:t>
            </a:r>
            <a:r>
              <a:rPr lang="en-US" sz="1900" dirty="0" err="1" smtClean="0">
                <a:solidFill>
                  <a:schemeClr val="tx1"/>
                </a:solidFill>
                <a:effectLst/>
              </a:rPr>
              <a:t>sorriso</a:t>
            </a:r>
            <a:r>
              <a:rPr lang="en-US" sz="1900" dirty="0" smtClean="0">
                <a:solidFill>
                  <a:schemeClr val="tx1"/>
                </a:solidFill>
                <a:effectLst/>
              </a:rPr>
              <a:t> di </a:t>
            </a:r>
            <a:r>
              <a:rPr lang="en-US" sz="1900" dirty="0" err="1" smtClean="0">
                <a:solidFill>
                  <a:schemeClr val="tx1"/>
                </a:solidFill>
                <a:effectLst/>
              </a:rPr>
              <a:t>superiorità</a:t>
            </a:r>
            <a:r>
              <a:rPr lang="en-US" sz="1900" dirty="0" smtClean="0">
                <a:solidFill>
                  <a:schemeClr val="tx1"/>
                </a:solidFill>
                <a:effectLst/>
              </a:rPr>
              <a:t> prima di </a:t>
            </a:r>
            <a:r>
              <a:rPr lang="en-US" sz="1900" dirty="0" err="1" smtClean="0">
                <a:solidFill>
                  <a:schemeClr val="tx1"/>
                </a:solidFill>
                <a:effectLst/>
              </a:rPr>
              <a:t>rispondere</a:t>
            </a:r>
            <a:r>
              <a:rPr lang="en-US" sz="1900" dirty="0" smtClean="0">
                <a:solidFill>
                  <a:schemeClr val="tx1"/>
                </a:solidFill>
                <a:effectLst/>
              </a:rPr>
              <a:t>: “</a:t>
            </a:r>
            <a:r>
              <a:rPr lang="en-US" sz="1900" i="1" dirty="0" smtClean="0">
                <a:solidFill>
                  <a:schemeClr val="tx1"/>
                </a:solidFill>
                <a:effectLst/>
              </a:rPr>
              <a:t>E </a:t>
            </a:r>
            <a:r>
              <a:rPr lang="en-US" sz="1900" i="1" dirty="0" err="1" smtClean="0">
                <a:solidFill>
                  <a:schemeClr val="tx1"/>
                </a:solidFill>
                <a:effectLst/>
              </a:rPr>
              <a:t>su</a:t>
            </a:r>
            <a:r>
              <a:rPr lang="en-US" sz="1900" i="1" dirty="0" smtClean="0">
                <a:solidFill>
                  <a:schemeClr val="tx1"/>
                </a:solidFill>
                <a:effectLst/>
              </a:rPr>
              <a:t> </a:t>
            </a:r>
            <a:r>
              <a:rPr lang="en-US" sz="1900" i="1" dirty="0" err="1" smtClean="0">
                <a:solidFill>
                  <a:schemeClr val="tx1"/>
                </a:solidFill>
                <a:effectLst/>
              </a:rPr>
              <a:t>che</a:t>
            </a:r>
            <a:r>
              <a:rPr lang="en-US" sz="1900" i="1" dirty="0" smtClean="0">
                <a:solidFill>
                  <a:schemeClr val="tx1"/>
                </a:solidFill>
                <a:effectLst/>
              </a:rPr>
              <a:t> </a:t>
            </a:r>
            <a:r>
              <a:rPr lang="en-US" sz="1900" i="1" dirty="0" err="1" smtClean="0">
                <a:solidFill>
                  <a:schemeClr val="tx1"/>
                </a:solidFill>
                <a:effectLst/>
              </a:rPr>
              <a:t>cosa</a:t>
            </a:r>
            <a:r>
              <a:rPr lang="en-US" sz="1900" i="1" dirty="0" smtClean="0">
                <a:solidFill>
                  <a:schemeClr val="tx1"/>
                </a:solidFill>
                <a:effectLst/>
              </a:rPr>
              <a:t> </a:t>
            </a:r>
            <a:r>
              <a:rPr lang="en-US" sz="1900" i="1" dirty="0" err="1" smtClean="0">
                <a:solidFill>
                  <a:schemeClr val="tx1"/>
                </a:solidFill>
                <a:effectLst/>
              </a:rPr>
              <a:t>poggia</a:t>
            </a:r>
            <a:r>
              <a:rPr lang="en-US" sz="1900" i="1" dirty="0" smtClean="0">
                <a:solidFill>
                  <a:schemeClr val="tx1"/>
                </a:solidFill>
                <a:effectLst/>
              </a:rPr>
              <a:t> la </a:t>
            </a:r>
            <a:r>
              <a:rPr lang="en-US" sz="1900" i="1" dirty="0" err="1" smtClean="0">
                <a:solidFill>
                  <a:schemeClr val="tx1"/>
                </a:solidFill>
                <a:effectLst/>
              </a:rPr>
              <a:t>tartaruga</a:t>
            </a:r>
            <a:r>
              <a:rPr lang="en-US" sz="1900" i="1" dirty="0" smtClean="0">
                <a:solidFill>
                  <a:schemeClr val="tx1"/>
                </a:solidFill>
                <a:effectLst/>
              </a:rPr>
              <a:t>?</a:t>
            </a:r>
            <a:r>
              <a:rPr lang="en-US" sz="1900" dirty="0" smtClean="0">
                <a:solidFill>
                  <a:schemeClr val="tx1"/>
                </a:solidFill>
                <a:effectLst/>
              </a:rPr>
              <a:t>” “</a:t>
            </a:r>
            <a:r>
              <a:rPr lang="en-US" sz="1900" i="1" dirty="0" smtClean="0">
                <a:solidFill>
                  <a:schemeClr val="tx1"/>
                </a:solidFill>
                <a:effectLst/>
              </a:rPr>
              <a:t>Lei è molto </a:t>
            </a:r>
            <a:r>
              <a:rPr lang="en-US" sz="1900" i="1" dirty="0" err="1" smtClean="0">
                <a:solidFill>
                  <a:schemeClr val="tx1"/>
                </a:solidFill>
                <a:effectLst/>
              </a:rPr>
              <a:t>intelligente</a:t>
            </a:r>
            <a:r>
              <a:rPr lang="en-US" sz="1900" i="1" dirty="0" smtClean="0">
                <a:solidFill>
                  <a:schemeClr val="tx1"/>
                </a:solidFill>
                <a:effectLst/>
              </a:rPr>
              <a:t>, </a:t>
            </a:r>
            <a:r>
              <a:rPr lang="en-US" sz="1900" i="1" dirty="0" err="1" smtClean="0">
                <a:solidFill>
                  <a:schemeClr val="tx1"/>
                </a:solidFill>
                <a:effectLst/>
              </a:rPr>
              <a:t>giovanotto</a:t>
            </a:r>
            <a:r>
              <a:rPr lang="en-US" sz="1900" i="1" dirty="0" smtClean="0">
                <a:solidFill>
                  <a:schemeClr val="tx1"/>
                </a:solidFill>
                <a:effectLst/>
              </a:rPr>
              <a:t>, </a:t>
            </a:r>
            <a:r>
              <a:rPr lang="en-US" sz="1900" i="1" dirty="0" err="1" smtClean="0">
                <a:solidFill>
                  <a:schemeClr val="tx1"/>
                </a:solidFill>
                <a:effectLst/>
              </a:rPr>
              <a:t>davvero</a:t>
            </a:r>
            <a:r>
              <a:rPr lang="en-US" sz="1900" i="1" dirty="0" smtClean="0">
                <a:solidFill>
                  <a:schemeClr val="tx1"/>
                </a:solidFill>
                <a:effectLst/>
              </a:rPr>
              <a:t> molto,</a:t>
            </a:r>
            <a:r>
              <a:rPr lang="en-US" sz="1900" dirty="0" smtClean="0">
                <a:solidFill>
                  <a:schemeClr val="tx1"/>
                </a:solidFill>
                <a:effectLst/>
              </a:rPr>
              <a:t>” </a:t>
            </a:r>
            <a:r>
              <a:rPr lang="en-US" sz="1900" dirty="0" err="1" smtClean="0">
                <a:solidFill>
                  <a:schemeClr val="tx1"/>
                </a:solidFill>
                <a:effectLst/>
              </a:rPr>
              <a:t>disse</a:t>
            </a:r>
            <a:r>
              <a:rPr lang="en-US" sz="1900" dirty="0" smtClean="0">
                <a:solidFill>
                  <a:schemeClr val="tx1"/>
                </a:solidFill>
                <a:effectLst/>
              </a:rPr>
              <a:t> la </a:t>
            </a:r>
            <a:r>
              <a:rPr lang="en-US" sz="1900" dirty="0" err="1" smtClean="0">
                <a:solidFill>
                  <a:schemeClr val="tx1"/>
                </a:solidFill>
                <a:effectLst/>
              </a:rPr>
              <a:t>vecchia</a:t>
            </a:r>
            <a:r>
              <a:rPr lang="en-US" sz="1900" dirty="0" smtClean="0">
                <a:solidFill>
                  <a:schemeClr val="tx1"/>
                </a:solidFill>
                <a:effectLst/>
              </a:rPr>
              <a:t> signora. “Ma </a:t>
            </a:r>
            <a:r>
              <a:rPr lang="en-US" sz="1900" dirty="0" err="1" smtClean="0">
                <a:solidFill>
                  <a:schemeClr val="tx1"/>
                </a:solidFill>
                <a:effectLst/>
              </a:rPr>
              <a:t>ogni</a:t>
            </a:r>
            <a:r>
              <a:rPr lang="en-US" sz="1900" dirty="0" smtClean="0">
                <a:solidFill>
                  <a:schemeClr val="tx1"/>
                </a:solidFill>
                <a:effectLst/>
              </a:rPr>
              <a:t> </a:t>
            </a:r>
            <a:r>
              <a:rPr lang="en-US" sz="1900" dirty="0" err="1" smtClean="0">
                <a:solidFill>
                  <a:schemeClr val="tx1"/>
                </a:solidFill>
                <a:effectLst/>
              </a:rPr>
              <a:t>tartaruga</a:t>
            </a:r>
            <a:r>
              <a:rPr lang="en-US" sz="1900" dirty="0" smtClean="0">
                <a:solidFill>
                  <a:schemeClr val="tx1"/>
                </a:solidFill>
                <a:effectLst/>
              </a:rPr>
              <a:t> </a:t>
            </a:r>
            <a:r>
              <a:rPr lang="en-US" sz="1900" dirty="0" err="1" smtClean="0">
                <a:solidFill>
                  <a:schemeClr val="tx1"/>
                </a:solidFill>
                <a:effectLst/>
              </a:rPr>
              <a:t>poggia</a:t>
            </a:r>
            <a:r>
              <a:rPr lang="en-US" sz="1900" dirty="0" smtClean="0">
                <a:solidFill>
                  <a:schemeClr val="tx1"/>
                </a:solidFill>
                <a:effectLst/>
              </a:rPr>
              <a:t> </a:t>
            </a:r>
            <a:r>
              <a:rPr lang="en-US" sz="1900" dirty="0" err="1" smtClean="0">
                <a:solidFill>
                  <a:schemeClr val="tx1"/>
                </a:solidFill>
                <a:effectLst/>
              </a:rPr>
              <a:t>su</a:t>
            </a:r>
            <a:r>
              <a:rPr lang="en-US" sz="1900" dirty="0" smtClean="0">
                <a:solidFill>
                  <a:schemeClr val="tx1"/>
                </a:solidFill>
                <a:effectLst/>
              </a:rPr>
              <a:t> </a:t>
            </a:r>
            <a:r>
              <a:rPr lang="en-US" sz="1900" dirty="0" err="1" smtClean="0">
                <a:solidFill>
                  <a:schemeClr val="tx1"/>
                </a:solidFill>
                <a:effectLst/>
              </a:rPr>
              <a:t>un’altra</a:t>
            </a:r>
            <a:r>
              <a:rPr lang="en-US" sz="1900" dirty="0" smtClean="0">
                <a:solidFill>
                  <a:schemeClr val="tx1"/>
                </a:solidFill>
                <a:effectLst/>
              </a:rPr>
              <a:t> </a:t>
            </a:r>
            <a:r>
              <a:rPr lang="en-US" sz="1900" dirty="0" err="1" smtClean="0">
                <a:solidFill>
                  <a:schemeClr val="tx1"/>
                </a:solidFill>
                <a:effectLst/>
              </a:rPr>
              <a:t>tartaruga</a:t>
            </a:r>
            <a:r>
              <a:rPr lang="en-US" sz="1900" dirty="0" smtClean="0">
                <a:solidFill>
                  <a:schemeClr val="tx1"/>
                </a:solidFill>
                <a:effectLst/>
              </a:rPr>
              <a:t> [</a:t>
            </a:r>
            <a:r>
              <a:rPr lang="en-US" sz="1900" i="1" dirty="0" smtClean="0">
                <a:solidFill>
                  <a:schemeClr val="tx1"/>
                </a:solidFill>
                <a:effectLst/>
              </a:rPr>
              <a:t>it’s turtles all the way down</a:t>
            </a:r>
            <a:r>
              <a:rPr lang="en-US" sz="1900" dirty="0" smtClean="0">
                <a:solidFill>
                  <a:schemeClr val="tx1"/>
                </a:solidFill>
                <a:effectLst/>
              </a:rPr>
              <a:t>]</a:t>
            </a:r>
            <a:r>
              <a:rPr lang="en-US" sz="1900" i="1" dirty="0" smtClean="0">
                <a:solidFill>
                  <a:schemeClr val="tx1"/>
                </a:solidFill>
                <a:effectLst/>
              </a:rPr>
              <a:t>!</a:t>
            </a:r>
            <a:r>
              <a:rPr lang="en-US" sz="1900" dirty="0" smtClean="0">
                <a:solidFill>
                  <a:schemeClr val="tx1"/>
                </a:solidFill>
                <a:effectLst/>
              </a:rPr>
              <a:t>”</a:t>
            </a:r>
            <a:br>
              <a:rPr lang="en-US" sz="1900" dirty="0" smtClean="0">
                <a:solidFill>
                  <a:schemeClr val="tx1"/>
                </a:solidFill>
                <a:effectLst/>
              </a:rPr>
            </a:br>
            <a:r>
              <a:rPr lang="en-US" sz="1900" dirty="0" smtClean="0">
                <a:solidFill>
                  <a:schemeClr val="tx1"/>
                </a:solidFill>
                <a:effectLst/>
              </a:rPr>
              <a:t> </a:t>
            </a:r>
            <a:br>
              <a:rPr lang="en-US" sz="1900" dirty="0" smtClean="0">
                <a:solidFill>
                  <a:schemeClr val="tx1"/>
                </a:solidFill>
                <a:effectLst/>
              </a:rPr>
            </a:br>
            <a:r>
              <a:rPr lang="en-US" sz="1900" dirty="0" smtClean="0">
                <a:solidFill>
                  <a:schemeClr val="tx1"/>
                </a:solidFill>
                <a:effectLst/>
              </a:rPr>
              <a:t> </a:t>
            </a:r>
            <a:r>
              <a:rPr lang="en-US" sz="1400" dirty="0" smtClean="0">
                <a:solidFill>
                  <a:schemeClr val="tx1"/>
                </a:solidFill>
                <a:effectLst/>
              </a:rPr>
              <a:t>Stephen Hawking, </a:t>
            </a:r>
            <a:r>
              <a:rPr lang="en-US" sz="1400" i="1" dirty="0" smtClean="0">
                <a:solidFill>
                  <a:schemeClr val="tx1"/>
                </a:solidFill>
                <a:effectLst/>
              </a:rPr>
              <a:t>Dal Big Bang </a:t>
            </a:r>
            <a:r>
              <a:rPr lang="en-US" sz="1400" i="1" dirty="0" err="1" smtClean="0">
                <a:solidFill>
                  <a:schemeClr val="tx1"/>
                </a:solidFill>
                <a:effectLst/>
              </a:rPr>
              <a:t>ai</a:t>
            </a:r>
            <a:r>
              <a:rPr lang="en-US" sz="1400" i="1" dirty="0" smtClean="0">
                <a:solidFill>
                  <a:schemeClr val="tx1"/>
                </a:solidFill>
                <a:effectLst/>
              </a:rPr>
              <a:t> </a:t>
            </a:r>
            <a:r>
              <a:rPr lang="en-US" sz="1400" i="1" dirty="0" err="1" smtClean="0">
                <a:solidFill>
                  <a:schemeClr val="tx1"/>
                </a:solidFill>
                <a:effectLst/>
              </a:rPr>
              <a:t>buchi</a:t>
            </a:r>
            <a:r>
              <a:rPr lang="en-US" sz="1400" i="1" dirty="0" smtClean="0">
                <a:solidFill>
                  <a:schemeClr val="tx1"/>
                </a:solidFill>
                <a:effectLst/>
              </a:rPr>
              <a:t> </a:t>
            </a:r>
            <a:r>
              <a:rPr lang="en-US" sz="1400" i="1" dirty="0" err="1" smtClean="0">
                <a:solidFill>
                  <a:schemeClr val="tx1"/>
                </a:solidFill>
                <a:effectLst/>
              </a:rPr>
              <a:t>neri</a:t>
            </a:r>
            <a:r>
              <a:rPr lang="en-US" sz="1400" i="1" dirty="0" smtClean="0">
                <a:solidFill>
                  <a:schemeClr val="tx1"/>
                </a:solidFill>
                <a:effectLst/>
              </a:rPr>
              <a:t>. Breve </a:t>
            </a:r>
            <a:r>
              <a:rPr lang="en-US" sz="1400" i="1" dirty="0" err="1" smtClean="0">
                <a:solidFill>
                  <a:schemeClr val="tx1"/>
                </a:solidFill>
                <a:effectLst/>
              </a:rPr>
              <a:t>storia</a:t>
            </a:r>
            <a:r>
              <a:rPr lang="en-US" sz="1400" i="1" dirty="0" smtClean="0">
                <a:solidFill>
                  <a:schemeClr val="tx1"/>
                </a:solidFill>
                <a:effectLst/>
              </a:rPr>
              <a:t> del tempo</a:t>
            </a:r>
            <a:endParaRPr lang="en-US" sz="1400" dirty="0">
              <a:solidFill>
                <a:schemeClr val="tx1"/>
              </a:solidFill>
            </a:endParaRPr>
          </a:p>
        </p:txBody>
      </p:sp>
      <p:sp>
        <p:nvSpPr>
          <p:cNvPr id="3" name="Segnaposto piè di pagina 2"/>
          <p:cNvSpPr>
            <a:spLocks noGrp="1"/>
          </p:cNvSpPr>
          <p:nvPr>
            <p:ph type="ftr" sz="quarter" idx="11"/>
          </p:nvPr>
        </p:nvSpPr>
        <p:spPr/>
        <p:txBody>
          <a:bodyPr/>
          <a:lstStyle/>
          <a:p>
            <a:r>
              <a:rPr lang="en-US" smtClean="0"/>
              <a:t>Turtles All the Way Down</a:t>
            </a:r>
            <a:endParaRPr lang="it-IT" dirty="0"/>
          </a:p>
        </p:txBody>
      </p:sp>
      <p:sp>
        <p:nvSpPr>
          <p:cNvPr id="6" name="Segnaposto numero diapositiva 5"/>
          <p:cNvSpPr>
            <a:spLocks noGrp="1"/>
          </p:cNvSpPr>
          <p:nvPr>
            <p:ph type="sldNum" sz="quarter" idx="12"/>
          </p:nvPr>
        </p:nvSpPr>
        <p:spPr/>
        <p:txBody>
          <a:bodyPr/>
          <a:lstStyle/>
          <a:p>
            <a:fld id="{4D08E559-9418-41F1-B688-5DBE8A5EF1CE}" type="slidenum">
              <a:rPr lang="it-IT" smtClean="0"/>
              <a:pPr/>
              <a:t>2</a:t>
            </a:fld>
            <a:endParaRPr lang="it-IT" dirty="0"/>
          </a:p>
        </p:txBody>
      </p:sp>
    </p:spTree>
    <p:extLst>
      <p:ext uri="{BB962C8B-B14F-4D97-AF65-F5344CB8AC3E}">
        <p14:creationId xmlns:p14="http://schemas.microsoft.com/office/powerpoint/2010/main" val="705469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23528" y="404664"/>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defTabSz="914400" rtl="0" eaLnBrk="1" fontAlgn="auto" latinLnBrk="0" hangingPunct="1">
              <a:lnSpc>
                <a:spcPct val="100000"/>
              </a:lnSpc>
              <a:spcBef>
                <a:spcPct val="0"/>
              </a:spcBef>
              <a:spcAft>
                <a:spcPts val="600"/>
              </a:spcAft>
              <a:buClrTx/>
              <a:buSzTx/>
              <a:tabLst/>
              <a:defRPr/>
            </a:pPr>
            <a:r>
              <a:rPr lang="en-US" sz="2800" baseline="0" dirty="0" smtClean="0">
                <a:latin typeface="+mj-lt"/>
                <a:ea typeface="+mj-ea"/>
                <a:cs typeface="+mj-cs"/>
              </a:rPr>
              <a:t>Una </a:t>
            </a:r>
            <a:r>
              <a:rPr lang="en-US" sz="2800" baseline="0" dirty="0" err="1" smtClean="0">
                <a:latin typeface="+mj-lt"/>
                <a:ea typeface="+mj-ea"/>
                <a:cs typeface="+mj-cs"/>
              </a:rPr>
              <a:t>possibile</a:t>
            </a:r>
            <a:r>
              <a:rPr lang="en-US" sz="2800" baseline="0" dirty="0" smtClean="0">
                <a:latin typeface="+mj-lt"/>
                <a:ea typeface="+mj-ea"/>
                <a:cs typeface="+mj-cs"/>
              </a:rPr>
              <a:t> </a:t>
            </a:r>
            <a:r>
              <a:rPr lang="en-US" sz="2800" baseline="0" dirty="0" err="1" smtClean="0">
                <a:latin typeface="+mj-lt"/>
                <a:ea typeface="+mj-ea"/>
                <a:cs typeface="+mj-cs"/>
              </a:rPr>
              <a:t>risposta</a:t>
            </a:r>
            <a:r>
              <a:rPr lang="en-US" sz="2800" dirty="0" smtClean="0">
                <a:latin typeface="+mj-lt"/>
                <a:ea typeface="+mj-ea"/>
                <a:cs typeface="+mj-cs"/>
              </a:rPr>
              <a:t>:</a:t>
            </a:r>
          </a:p>
          <a:p>
            <a:pPr marL="457200" marR="0" lvl="0" indent="-457200" defTabSz="914400" rtl="0" eaLnBrk="1" fontAlgn="auto" latinLnBrk="0" hangingPunct="1">
              <a:lnSpc>
                <a:spcPct val="100000"/>
              </a:lnSpc>
              <a:spcBef>
                <a:spcPct val="0"/>
              </a:spcBef>
              <a:spcAft>
                <a:spcPts val="600"/>
              </a:spcAft>
              <a:buClrTx/>
              <a:buSzTx/>
              <a:tabLst/>
              <a:defRPr/>
            </a:pPr>
            <a:endParaRPr lang="en-US" sz="2000" dirty="0" smtClean="0">
              <a:latin typeface="+mj-lt"/>
              <a:ea typeface="+mj-ea"/>
              <a:cs typeface="+mj-cs"/>
            </a:endParaRPr>
          </a:p>
          <a:p>
            <a:pPr marL="457200" marR="0" lvl="0" indent="-457200" defTabSz="914400" rtl="0" eaLnBrk="1" fontAlgn="auto" latinLnBrk="0" hangingPunct="1">
              <a:lnSpc>
                <a:spcPct val="100000"/>
              </a:lnSpc>
              <a:spcBef>
                <a:spcPct val="0"/>
              </a:spcBef>
              <a:spcAft>
                <a:spcPts val="600"/>
              </a:spcAft>
              <a:buClrTx/>
              <a:buSzTx/>
              <a:tabLst/>
              <a:defRPr/>
            </a:pPr>
            <a:r>
              <a:rPr lang="en-US" sz="2800" dirty="0" smtClean="0">
                <a:latin typeface="+mj-lt"/>
                <a:ea typeface="+mj-ea"/>
                <a:cs typeface="+mj-cs"/>
              </a:rPr>
              <a:t>La </a:t>
            </a:r>
            <a:r>
              <a:rPr lang="en-US" sz="2800" dirty="0" err="1" smtClean="0">
                <a:latin typeface="+mj-lt"/>
                <a:ea typeface="+mj-ea"/>
                <a:cs typeface="+mj-cs"/>
              </a:rPr>
              <a:t>necessità</a:t>
            </a:r>
            <a:r>
              <a:rPr lang="en-US" sz="2800" dirty="0" smtClean="0">
                <a:latin typeface="+mj-lt"/>
                <a:ea typeface="+mj-ea"/>
                <a:cs typeface="+mj-cs"/>
              </a:rPr>
              <a:t> di </a:t>
            </a:r>
            <a:r>
              <a:rPr lang="en-US" sz="2800" dirty="0" err="1" smtClean="0">
                <a:latin typeface="+mj-lt"/>
                <a:ea typeface="+mj-ea"/>
                <a:cs typeface="+mj-cs"/>
              </a:rPr>
              <a:t>una</a:t>
            </a:r>
            <a:r>
              <a:rPr lang="en-US" sz="2800" dirty="0" smtClean="0">
                <a:latin typeface="+mj-lt"/>
                <a:ea typeface="+mj-ea"/>
                <a:cs typeface="+mj-cs"/>
              </a:rPr>
              <a:t> </a:t>
            </a:r>
            <a:r>
              <a:rPr lang="en-US" sz="2800" dirty="0" err="1" smtClean="0">
                <a:latin typeface="+mj-lt"/>
                <a:ea typeface="+mj-ea"/>
                <a:cs typeface="+mj-cs"/>
              </a:rPr>
              <a:t>sorgente</a:t>
            </a:r>
            <a:r>
              <a:rPr lang="en-US" sz="2800" dirty="0" smtClean="0">
                <a:latin typeface="+mj-lt"/>
                <a:ea typeface="+mj-ea"/>
                <a:cs typeface="+mj-cs"/>
              </a:rPr>
              <a:t> ultima è </a:t>
            </a:r>
            <a:r>
              <a:rPr lang="en-US" sz="2800" dirty="0" err="1" smtClean="0">
                <a:latin typeface="+mj-lt"/>
                <a:ea typeface="+mj-ea"/>
                <a:cs typeface="+mj-cs"/>
              </a:rPr>
              <a:t>proprio</a:t>
            </a:r>
            <a:r>
              <a:rPr lang="en-US" sz="2800" dirty="0" smtClean="0">
                <a:latin typeface="+mj-lt"/>
                <a:ea typeface="+mj-ea"/>
                <a:cs typeface="+mj-cs"/>
              </a:rPr>
              <a:t> </a:t>
            </a:r>
            <a:r>
              <a:rPr lang="en-US" sz="2800" dirty="0" err="1" smtClean="0">
                <a:latin typeface="+mj-lt"/>
                <a:ea typeface="+mj-ea"/>
                <a:cs typeface="+mj-cs"/>
              </a:rPr>
              <a:t>quello</a:t>
            </a:r>
            <a:r>
              <a:rPr lang="en-US" sz="2800" dirty="0" smtClean="0">
                <a:latin typeface="+mj-lt"/>
                <a:ea typeface="+mj-ea"/>
                <a:cs typeface="+mj-cs"/>
              </a:rPr>
              <a:t> </a:t>
            </a:r>
            <a:r>
              <a:rPr lang="en-US" sz="2800" dirty="0" err="1" smtClean="0">
                <a:latin typeface="+mj-lt"/>
                <a:ea typeface="+mj-ea"/>
                <a:cs typeface="+mj-cs"/>
              </a:rPr>
              <a:t>che</a:t>
            </a:r>
            <a:r>
              <a:rPr lang="en-US" sz="2800" dirty="0" smtClean="0">
                <a:latin typeface="+mj-lt"/>
                <a:ea typeface="+mj-ea"/>
                <a:cs typeface="+mj-cs"/>
              </a:rPr>
              <a:t> non </a:t>
            </a:r>
            <a:r>
              <a:rPr lang="en-US" sz="2800" dirty="0" err="1" smtClean="0">
                <a:latin typeface="+mj-lt"/>
                <a:ea typeface="+mj-ea"/>
                <a:cs typeface="+mj-cs"/>
              </a:rPr>
              <a:t>possiamo</a:t>
            </a:r>
            <a:r>
              <a:rPr lang="en-US" sz="2800" dirty="0" smtClean="0">
                <a:latin typeface="+mj-lt"/>
                <a:ea typeface="+mj-ea"/>
                <a:cs typeface="+mj-cs"/>
              </a:rPr>
              <a:t> dare per </a:t>
            </a:r>
            <a:r>
              <a:rPr lang="en-US" sz="2800" dirty="0" err="1" smtClean="0">
                <a:latin typeface="+mj-lt"/>
                <a:ea typeface="+mj-ea"/>
                <a:cs typeface="+mj-cs"/>
              </a:rPr>
              <a:t>scontato</a:t>
            </a:r>
            <a:r>
              <a:rPr lang="en-US" sz="2800" dirty="0" smtClean="0">
                <a:latin typeface="+mj-lt"/>
                <a:ea typeface="+mj-ea"/>
                <a:cs typeface="+mj-cs"/>
              </a:rPr>
              <a:t>!</a:t>
            </a:r>
          </a:p>
          <a:p>
            <a:pPr marL="457200" marR="0" lvl="0" indent="-457200" defTabSz="914400" rtl="0" eaLnBrk="1" fontAlgn="auto" latinLnBrk="0" hangingPunct="1">
              <a:lnSpc>
                <a:spcPct val="100000"/>
              </a:lnSpc>
              <a:spcBef>
                <a:spcPct val="0"/>
              </a:spcBef>
              <a:spcAft>
                <a:spcPts val="600"/>
              </a:spcAft>
              <a:buClrTx/>
              <a:buSzTx/>
              <a:tabLst/>
              <a:defRPr/>
            </a:pPr>
            <a:endParaRPr lang="en-US" dirty="0">
              <a:latin typeface="+mj-lt"/>
              <a:ea typeface="+mj-ea"/>
              <a:cs typeface="+mj-cs"/>
            </a:endParaRPr>
          </a:p>
          <a:p>
            <a:pPr marL="457200" marR="0" lvl="0" indent="-457200" defTabSz="914400" rtl="0" eaLnBrk="1" fontAlgn="auto" latinLnBrk="0" hangingPunct="1">
              <a:lnSpc>
                <a:spcPct val="100000"/>
              </a:lnSpc>
              <a:spcBef>
                <a:spcPct val="0"/>
              </a:spcBef>
              <a:spcAft>
                <a:spcPts val="600"/>
              </a:spcAft>
              <a:buClrTx/>
              <a:buSzTx/>
              <a:tabLst/>
              <a:defRPr/>
            </a:pPr>
            <a:r>
              <a:rPr lang="en-US" sz="2800" dirty="0" smtClean="0">
                <a:latin typeface="+mj-lt"/>
                <a:ea typeface="+mj-ea"/>
                <a:cs typeface="+mj-cs"/>
              </a:rPr>
              <a:t>Il </a:t>
            </a:r>
            <a:r>
              <a:rPr lang="en-US" sz="2800" dirty="0" err="1" smtClean="0">
                <a:latin typeface="+mj-lt"/>
                <a:ea typeface="+mj-ea"/>
                <a:cs typeface="+mj-cs"/>
              </a:rPr>
              <a:t>rifiuto</a:t>
            </a:r>
            <a:r>
              <a:rPr lang="en-US" sz="2800" dirty="0" smtClean="0">
                <a:latin typeface="+mj-lt"/>
                <a:ea typeface="+mj-ea"/>
                <a:cs typeface="+mj-cs"/>
              </a:rPr>
              <a:t> di tale idea</a:t>
            </a:r>
            <a:r>
              <a:rPr lang="en-US" sz="2800" baseline="0" dirty="0" smtClean="0">
                <a:latin typeface="+mj-lt"/>
                <a:ea typeface="+mj-ea"/>
                <a:cs typeface="+mj-cs"/>
              </a:rPr>
              <a:t> </a:t>
            </a:r>
            <a:r>
              <a:rPr lang="en-US" sz="2800" baseline="0" dirty="0" err="1" smtClean="0">
                <a:latin typeface="+mj-lt"/>
                <a:ea typeface="+mj-ea"/>
                <a:cs typeface="+mj-cs"/>
              </a:rPr>
              <a:t>dà</a:t>
            </a:r>
            <a:r>
              <a:rPr lang="en-US" sz="2800" baseline="0" dirty="0" smtClean="0">
                <a:latin typeface="+mj-lt"/>
                <a:ea typeface="+mj-ea"/>
                <a:cs typeface="+mj-cs"/>
              </a:rPr>
              <a:t> </a:t>
            </a:r>
            <a:r>
              <a:rPr lang="en-US" sz="2800" baseline="0" dirty="0" err="1" smtClean="0">
                <a:latin typeface="+mj-lt"/>
                <a:ea typeface="+mj-ea"/>
                <a:cs typeface="+mj-cs"/>
              </a:rPr>
              <a:t>conto</a:t>
            </a:r>
            <a:r>
              <a:rPr lang="en-US" sz="2800" baseline="0" dirty="0" smtClean="0">
                <a:latin typeface="+mj-lt"/>
                <a:ea typeface="+mj-ea"/>
                <a:cs typeface="+mj-cs"/>
              </a:rPr>
              <a:t> - </a:t>
            </a:r>
            <a:r>
              <a:rPr lang="en-US" sz="2800" baseline="0" dirty="0" err="1" smtClean="0">
                <a:latin typeface="+mj-lt"/>
                <a:ea typeface="+mj-ea"/>
                <a:cs typeface="+mj-cs"/>
              </a:rPr>
              <a:t>sia</a:t>
            </a:r>
            <a:r>
              <a:rPr lang="en-US" sz="2800" baseline="0" dirty="0" smtClean="0">
                <a:latin typeface="+mj-lt"/>
                <a:ea typeface="+mj-ea"/>
                <a:cs typeface="+mj-cs"/>
              </a:rPr>
              <a:t> pure a</a:t>
            </a:r>
            <a:r>
              <a:rPr lang="en-US" sz="2800" dirty="0" smtClean="0">
                <a:latin typeface="+mj-lt"/>
                <a:ea typeface="+mj-ea"/>
                <a:cs typeface="+mj-cs"/>
              </a:rPr>
              <a:t> </a:t>
            </a:r>
            <a:r>
              <a:rPr lang="en-US" sz="2800" dirty="0" err="1" smtClean="0">
                <a:latin typeface="+mj-lt"/>
                <a:ea typeface="+mj-ea"/>
                <a:cs typeface="+mj-cs"/>
              </a:rPr>
              <a:t>livello</a:t>
            </a:r>
            <a:r>
              <a:rPr lang="en-US" sz="2800" dirty="0" smtClean="0">
                <a:latin typeface="+mj-lt"/>
                <a:ea typeface="+mj-ea"/>
                <a:cs typeface="+mj-cs"/>
              </a:rPr>
              <a:t> </a:t>
            </a:r>
            <a:r>
              <a:rPr lang="en-US" sz="2800" i="1" dirty="0" smtClean="0">
                <a:latin typeface="+mj-lt"/>
                <a:ea typeface="+mj-ea"/>
                <a:cs typeface="+mj-cs"/>
              </a:rPr>
              <a:t>locale - </a:t>
            </a:r>
            <a:r>
              <a:rPr lang="en-US" sz="2800" dirty="0" smtClean="0">
                <a:latin typeface="+mj-lt"/>
                <a:ea typeface="+mj-ea"/>
                <a:cs typeface="+mj-cs"/>
              </a:rPr>
              <a:t>di </a:t>
            </a:r>
            <a:r>
              <a:rPr lang="en-US" sz="2800" i="1" baseline="0" dirty="0" err="1" smtClean="0">
                <a:latin typeface="+mj-lt"/>
                <a:ea typeface="+mj-ea"/>
                <a:cs typeface="+mj-cs"/>
              </a:rPr>
              <a:t>ogni</a:t>
            </a:r>
            <a:r>
              <a:rPr lang="en-US" sz="2800" baseline="0" dirty="0" smtClean="0">
                <a:latin typeface="+mj-lt"/>
                <a:ea typeface="+mj-ea"/>
                <a:cs typeface="+mj-cs"/>
              </a:rPr>
              <a:t> (e </a:t>
            </a:r>
            <a:r>
              <a:rPr lang="en-US" sz="2800" i="1" baseline="0" dirty="0" err="1" smtClean="0">
                <a:latin typeface="+mj-lt"/>
                <a:ea typeface="+mj-ea"/>
                <a:cs typeface="+mj-cs"/>
              </a:rPr>
              <a:t>qualsiasi</a:t>
            </a:r>
            <a:r>
              <a:rPr lang="en-US" sz="2800" baseline="0" dirty="0" smtClean="0">
                <a:latin typeface="+mj-lt"/>
                <a:ea typeface="+mj-ea"/>
                <a:cs typeface="+mj-cs"/>
              </a:rPr>
              <a:t>) </a:t>
            </a:r>
            <a:r>
              <a:rPr lang="en-US" sz="2800" dirty="0" err="1" smtClean="0">
                <a:latin typeface="+mj-lt"/>
                <a:ea typeface="+mj-ea"/>
                <a:cs typeface="+mj-cs"/>
              </a:rPr>
              <a:t>livello</a:t>
            </a:r>
            <a:r>
              <a:rPr lang="en-US" sz="2800" dirty="0" smtClean="0">
                <a:latin typeface="+mj-lt"/>
                <a:ea typeface="+mj-ea"/>
                <a:cs typeface="+mj-cs"/>
              </a:rPr>
              <a:t> </a:t>
            </a:r>
            <a:r>
              <a:rPr lang="en-US" sz="2800" dirty="0" err="1" smtClean="0">
                <a:latin typeface="+mj-lt"/>
                <a:ea typeface="+mj-ea"/>
                <a:cs typeface="+mj-cs"/>
              </a:rPr>
              <a:t>della</a:t>
            </a:r>
            <a:r>
              <a:rPr lang="en-US" sz="2800" dirty="0" smtClean="0">
                <a:latin typeface="+mj-lt"/>
                <a:ea typeface="+mj-ea"/>
                <a:cs typeface="+mj-cs"/>
              </a:rPr>
              <a:t> </a:t>
            </a:r>
            <a:r>
              <a:rPr lang="en-US" sz="2800" dirty="0" err="1" smtClean="0">
                <a:latin typeface="+mj-lt"/>
                <a:ea typeface="+mj-ea"/>
                <a:cs typeface="+mj-cs"/>
              </a:rPr>
              <a:t>gerarchia</a:t>
            </a:r>
            <a:endParaRPr lang="en-US" sz="2800" dirty="0" smtClean="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endParaRPr lang="en-US" sz="2400" dirty="0" smtClean="0">
              <a:latin typeface="+mj-lt"/>
              <a:ea typeface="+mj-ea"/>
              <a:cs typeface="+mj-cs"/>
            </a:endParaRPr>
          </a:p>
          <a:p>
            <a:pPr marL="914400" lvl="1" indent="-457200">
              <a:spcBef>
                <a:spcPct val="0"/>
              </a:spcBef>
              <a:defRPr/>
            </a:pPr>
            <a:r>
              <a:rPr lang="en-US" sz="2400" i="1" dirty="0" err="1" smtClean="0">
                <a:latin typeface="+mj-lt"/>
                <a:ea typeface="+mj-ea"/>
                <a:cs typeface="+mj-cs"/>
              </a:rPr>
              <a:t>Domanda</a:t>
            </a:r>
            <a:r>
              <a:rPr lang="en-US" sz="2400" dirty="0" smtClean="0">
                <a:latin typeface="+mj-lt"/>
                <a:ea typeface="+mj-ea"/>
                <a:cs typeface="+mj-cs"/>
              </a:rPr>
              <a:t> (per </a:t>
            </a:r>
            <a:r>
              <a:rPr lang="en-US" sz="2400" dirty="0" err="1" smtClean="0">
                <a:latin typeface="+mj-lt"/>
                <a:ea typeface="+mj-ea"/>
                <a:cs typeface="+mj-cs"/>
              </a:rPr>
              <a:t>qualsiasi</a:t>
            </a:r>
            <a:r>
              <a:rPr lang="en-US" sz="2400" dirty="0" smtClean="0">
                <a:latin typeface="+mj-lt"/>
                <a:ea typeface="+mj-ea"/>
                <a:cs typeface="+mj-cs"/>
              </a:rPr>
              <a:t> </a:t>
            </a:r>
            <a:r>
              <a:rPr lang="en-US" sz="2400" i="1" dirty="0" smtClean="0">
                <a:latin typeface="+mj-lt"/>
                <a:ea typeface="+mj-ea"/>
                <a:cs typeface="+mj-cs"/>
              </a:rPr>
              <a:t>x</a:t>
            </a:r>
            <a:r>
              <a:rPr lang="en-US" sz="2400" dirty="0" smtClean="0">
                <a:latin typeface="+mj-lt"/>
                <a:ea typeface="+mj-ea"/>
                <a:cs typeface="+mj-cs"/>
              </a:rPr>
              <a:t>): Cosa </a:t>
            </a:r>
            <a:r>
              <a:rPr lang="en-US" sz="2400" dirty="0" err="1" smtClean="0">
                <a:latin typeface="+mj-lt"/>
                <a:ea typeface="+mj-ea"/>
                <a:cs typeface="+mj-cs"/>
              </a:rPr>
              <a:t>determina</a:t>
            </a:r>
            <a:r>
              <a:rPr lang="en-US" sz="2400" dirty="0" smtClean="0">
                <a:latin typeface="+mj-lt"/>
                <a:ea typeface="+mj-ea"/>
                <a:cs typeface="+mj-cs"/>
              </a:rPr>
              <a:t> </a:t>
            </a:r>
            <a:r>
              <a:rPr lang="en-US" sz="2400" dirty="0" err="1" smtClean="0">
                <a:latin typeface="+mj-lt"/>
                <a:ea typeface="+mj-ea"/>
                <a:cs typeface="+mj-cs"/>
              </a:rPr>
              <a:t>l’esistenza</a:t>
            </a:r>
            <a:r>
              <a:rPr lang="en-US" sz="2400" dirty="0" smtClean="0">
                <a:latin typeface="+mj-lt"/>
                <a:ea typeface="+mj-ea"/>
                <a:cs typeface="+mj-cs"/>
              </a:rPr>
              <a:t> di </a:t>
            </a:r>
            <a:r>
              <a:rPr lang="en-US" sz="2400" i="1" dirty="0" smtClean="0">
                <a:latin typeface="+mj-lt"/>
                <a:ea typeface="+mj-ea"/>
                <a:cs typeface="+mj-cs"/>
              </a:rPr>
              <a:t>x</a:t>
            </a:r>
            <a:r>
              <a:rPr lang="en-US" sz="2400" dirty="0" smtClean="0">
                <a:latin typeface="+mj-lt"/>
                <a:ea typeface="+mj-ea"/>
                <a:cs typeface="+mj-cs"/>
              </a:rPr>
              <a:t>?</a:t>
            </a:r>
          </a:p>
          <a:p>
            <a:pPr marL="914400" lvl="1" indent="-457200">
              <a:spcBef>
                <a:spcPct val="0"/>
              </a:spcBef>
              <a:defRPr/>
            </a:pPr>
            <a:r>
              <a:rPr lang="en-US" sz="2400" i="1" dirty="0" err="1" smtClean="0">
                <a:latin typeface="+mj-lt"/>
                <a:ea typeface="+mj-ea"/>
                <a:cs typeface="+mj-cs"/>
              </a:rPr>
              <a:t>Risposta</a:t>
            </a:r>
            <a:r>
              <a:rPr lang="en-US" sz="2400" dirty="0" smtClean="0">
                <a:latin typeface="+mj-lt"/>
                <a:ea typeface="+mj-ea"/>
                <a:cs typeface="+mj-cs"/>
              </a:rPr>
              <a:t>: </a:t>
            </a:r>
            <a:r>
              <a:rPr lang="en-US" sz="2400" i="1" dirty="0" smtClean="0">
                <a:latin typeface="+mj-lt"/>
                <a:ea typeface="+mj-ea"/>
                <a:cs typeface="+mj-cs"/>
              </a:rPr>
              <a:t>y</a:t>
            </a:r>
            <a:r>
              <a:rPr lang="en-US" sz="2400" dirty="0" smtClean="0">
                <a:latin typeface="+mj-lt"/>
                <a:ea typeface="+mj-ea"/>
                <a:cs typeface="+mj-cs"/>
              </a:rPr>
              <a:t> e </a:t>
            </a:r>
            <a:r>
              <a:rPr lang="en-US" sz="2400" i="1" dirty="0" smtClean="0">
                <a:latin typeface="+mj-lt"/>
                <a:ea typeface="+mj-ea"/>
                <a:cs typeface="+mj-cs"/>
              </a:rPr>
              <a:t>z</a:t>
            </a:r>
          </a:p>
          <a:p>
            <a:pPr marL="914400" lvl="1" indent="-457200">
              <a:spcBef>
                <a:spcPct val="0"/>
              </a:spcBef>
              <a:defRPr/>
            </a:pPr>
            <a:r>
              <a:rPr lang="en-US" sz="2400" i="1" dirty="0" smtClean="0">
                <a:latin typeface="+mj-lt"/>
                <a:ea typeface="+mj-ea"/>
                <a:cs typeface="+mj-cs"/>
              </a:rPr>
              <a:t>…</a:t>
            </a:r>
          </a:p>
          <a:p>
            <a:pPr marL="914400" lvl="1" indent="-457200">
              <a:spcBef>
                <a:spcPct val="0"/>
              </a:spcBef>
              <a:defRPr/>
            </a:pPr>
            <a:endParaRPr lang="en-US" sz="2000" i="1" dirty="0">
              <a:latin typeface="+mj-lt"/>
              <a:ea typeface="+mj-ea"/>
              <a:cs typeface="+mj-cs"/>
            </a:endParaRPr>
          </a:p>
          <a:p>
            <a:pPr marL="457200" indent="-457200">
              <a:spcBef>
                <a:spcPct val="0"/>
              </a:spcBef>
              <a:defRPr/>
            </a:pPr>
            <a:r>
              <a:rPr lang="en-US" sz="2800" dirty="0" err="1"/>
              <a:t>Accordo</a:t>
            </a:r>
            <a:r>
              <a:rPr lang="en-US" sz="2800" dirty="0"/>
              <a:t> col </a:t>
            </a:r>
            <a:r>
              <a:rPr lang="en-US" sz="2800" i="1" dirty="0"/>
              <a:t>Principio di </a:t>
            </a:r>
            <a:r>
              <a:rPr lang="en-US" sz="2800" i="1" dirty="0" err="1"/>
              <a:t>Ragion</a:t>
            </a:r>
            <a:r>
              <a:rPr lang="en-US" sz="2800" i="1" dirty="0"/>
              <a:t> </a:t>
            </a:r>
            <a:r>
              <a:rPr lang="en-US" sz="2800" i="1" dirty="0" err="1" smtClean="0"/>
              <a:t>Sufficiente</a:t>
            </a:r>
            <a:endParaRPr lang="en-US" sz="2800" i="1" dirty="0" smtClean="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endParaRPr lang="en-US" sz="2400"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20</a:t>
            </a:fld>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95536" y="188640"/>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defTabSz="914400" rtl="0" eaLnBrk="1" fontAlgn="auto" latinLnBrk="0" hangingPunct="1">
              <a:lnSpc>
                <a:spcPct val="100000"/>
              </a:lnSpc>
              <a:spcBef>
                <a:spcPct val="0"/>
              </a:spcBef>
              <a:spcAft>
                <a:spcPts val="600"/>
              </a:spcAft>
              <a:buClrTx/>
              <a:buSzTx/>
              <a:tabLst/>
              <a:defRPr/>
            </a:pPr>
            <a:r>
              <a:rPr lang="en-US" sz="2800" baseline="0" dirty="0" smtClean="0">
                <a:latin typeface="+mj-lt"/>
                <a:ea typeface="+mj-ea"/>
                <a:cs typeface="+mj-cs"/>
              </a:rPr>
              <a:t>Chi ha </a:t>
            </a:r>
            <a:r>
              <a:rPr lang="en-US" sz="2800" baseline="0" dirty="0" err="1" smtClean="0">
                <a:latin typeface="+mj-lt"/>
                <a:ea typeface="+mj-ea"/>
                <a:cs typeface="+mj-cs"/>
              </a:rPr>
              <a:t>ragione</a:t>
            </a:r>
            <a:r>
              <a:rPr lang="en-US" sz="2800" baseline="0" dirty="0" smtClean="0">
                <a:latin typeface="+mj-lt"/>
                <a:ea typeface="+mj-ea"/>
                <a:cs typeface="+mj-cs"/>
              </a:rPr>
              <a:t>? Impasse?</a:t>
            </a:r>
            <a:r>
              <a:rPr lang="en-US" sz="2800" dirty="0" smtClean="0">
                <a:latin typeface="+mj-lt"/>
                <a:ea typeface="+mj-ea"/>
                <a:cs typeface="+mj-cs"/>
              </a:rPr>
              <a:t> </a:t>
            </a:r>
          </a:p>
          <a:p>
            <a:pPr marL="457200" marR="0" lvl="0" indent="-457200" defTabSz="914400" rtl="0" eaLnBrk="1" fontAlgn="auto" latinLnBrk="0" hangingPunct="1">
              <a:lnSpc>
                <a:spcPct val="100000"/>
              </a:lnSpc>
              <a:spcBef>
                <a:spcPct val="0"/>
              </a:spcBef>
              <a:spcAft>
                <a:spcPts val="600"/>
              </a:spcAft>
              <a:buClrTx/>
              <a:buSzTx/>
              <a:tabLst/>
              <a:defRPr/>
            </a:pPr>
            <a:endParaRPr lang="en-US" dirty="0" smtClean="0">
              <a:latin typeface="+mj-lt"/>
              <a:ea typeface="+mj-ea"/>
              <a:cs typeface="+mj-cs"/>
            </a:endParaRPr>
          </a:p>
          <a:p>
            <a:pPr marL="457200" marR="0" lvl="0" indent="-457200" defTabSz="914400" rtl="0" eaLnBrk="1" fontAlgn="auto" latinLnBrk="0" hangingPunct="1">
              <a:lnSpc>
                <a:spcPct val="100000"/>
              </a:lnSpc>
              <a:spcBef>
                <a:spcPct val="0"/>
              </a:spcBef>
              <a:spcAft>
                <a:spcPts val="600"/>
              </a:spcAft>
              <a:buClrTx/>
              <a:buSzTx/>
              <a:tabLst/>
              <a:defRPr/>
            </a:pPr>
            <a:r>
              <a:rPr lang="en-US" sz="2800" i="1" u="sng" baseline="0" dirty="0" err="1" smtClean="0">
                <a:latin typeface="+mj-lt"/>
                <a:ea typeface="+mj-ea"/>
                <a:cs typeface="+mj-cs"/>
              </a:rPr>
              <a:t>Ipotesi</a:t>
            </a:r>
            <a:r>
              <a:rPr lang="en-US" sz="2800" baseline="0" dirty="0" smtClean="0">
                <a:latin typeface="+mj-lt"/>
                <a:ea typeface="+mj-ea"/>
                <a:cs typeface="+mj-cs"/>
              </a:rPr>
              <a:t>:</a:t>
            </a:r>
            <a:r>
              <a:rPr lang="en-US" sz="2800" dirty="0" smtClean="0">
                <a:latin typeface="+mj-lt"/>
                <a:ea typeface="+mj-ea"/>
                <a:cs typeface="+mj-cs"/>
              </a:rPr>
              <a:t> è </a:t>
            </a:r>
            <a:r>
              <a:rPr lang="en-US" sz="2800" dirty="0" err="1" smtClean="0">
                <a:latin typeface="+mj-lt"/>
                <a:ea typeface="+mj-ea"/>
                <a:cs typeface="+mj-cs"/>
              </a:rPr>
              <a:t>disponibile</a:t>
            </a:r>
            <a:r>
              <a:rPr lang="en-US" sz="2800" dirty="0" smtClean="0">
                <a:latin typeface="+mj-lt"/>
                <a:ea typeface="+mj-ea"/>
                <a:cs typeface="+mj-cs"/>
              </a:rPr>
              <a:t> </a:t>
            </a:r>
            <a:r>
              <a:rPr lang="en-US" sz="2800" dirty="0" err="1" smtClean="0">
                <a:latin typeface="+mj-lt"/>
                <a:ea typeface="+mj-ea"/>
                <a:cs typeface="+mj-cs"/>
              </a:rPr>
              <a:t>un’altra</a:t>
            </a:r>
            <a:r>
              <a:rPr lang="en-US" sz="2800" dirty="0" smtClean="0">
                <a:latin typeface="+mj-lt"/>
                <a:ea typeface="+mj-ea"/>
                <a:cs typeface="+mj-cs"/>
              </a:rPr>
              <a:t> </a:t>
            </a:r>
            <a:r>
              <a:rPr lang="en-US" sz="2800" dirty="0" err="1" smtClean="0">
                <a:latin typeface="+mj-lt"/>
                <a:ea typeface="+mj-ea"/>
                <a:cs typeface="+mj-cs"/>
              </a:rPr>
              <a:t>risposta</a:t>
            </a:r>
            <a:r>
              <a:rPr lang="en-US" sz="2800" dirty="0" smtClean="0">
                <a:latin typeface="+mj-lt"/>
                <a:ea typeface="+mj-ea"/>
                <a:cs typeface="+mj-cs"/>
              </a:rPr>
              <a:t> </a:t>
            </a:r>
            <a:r>
              <a:rPr lang="en-US" sz="2800" dirty="0" err="1" smtClean="0">
                <a:latin typeface="+mj-lt"/>
                <a:ea typeface="+mj-ea"/>
                <a:cs typeface="+mj-cs"/>
              </a:rPr>
              <a:t>all’obiezione</a:t>
            </a:r>
            <a:r>
              <a:rPr lang="en-US" sz="2800" dirty="0" smtClean="0">
                <a:latin typeface="+mj-lt"/>
                <a:ea typeface="+mj-ea"/>
                <a:cs typeface="+mj-cs"/>
              </a:rPr>
              <a:t> del </a:t>
            </a:r>
            <a:r>
              <a:rPr lang="en-US" sz="2800" dirty="0" err="1" smtClean="0">
                <a:latin typeface="+mj-lt"/>
                <a:ea typeface="+mj-ea"/>
                <a:cs typeface="+mj-cs"/>
              </a:rPr>
              <a:t>regresso</a:t>
            </a:r>
            <a:r>
              <a:rPr lang="en-US" sz="2800" dirty="0" smtClean="0">
                <a:latin typeface="+mj-lt"/>
                <a:ea typeface="+mj-ea"/>
                <a:cs typeface="+mj-cs"/>
              </a:rPr>
              <a:t>, </a:t>
            </a:r>
            <a:r>
              <a:rPr lang="en-US" sz="2800" dirty="0" err="1" smtClean="0">
                <a:latin typeface="+mj-lt"/>
                <a:ea typeface="+mj-ea"/>
                <a:cs typeface="+mj-cs"/>
              </a:rPr>
              <a:t>che</a:t>
            </a:r>
            <a:r>
              <a:rPr lang="en-US" sz="2800" dirty="0" smtClean="0">
                <a:latin typeface="+mj-lt"/>
                <a:ea typeface="+mj-ea"/>
                <a:cs typeface="+mj-cs"/>
              </a:rPr>
              <a:t> </a:t>
            </a:r>
            <a:r>
              <a:rPr lang="en-US" sz="2800" dirty="0" err="1" smtClean="0">
                <a:latin typeface="+mj-lt"/>
                <a:ea typeface="+mj-ea"/>
                <a:cs typeface="+mj-cs"/>
              </a:rPr>
              <a:t>permette</a:t>
            </a:r>
            <a:r>
              <a:rPr lang="en-US" sz="2800" dirty="0" smtClean="0">
                <a:latin typeface="+mj-lt"/>
                <a:ea typeface="+mj-ea"/>
                <a:cs typeface="+mj-cs"/>
              </a:rPr>
              <a:t> di </a:t>
            </a:r>
            <a:r>
              <a:rPr lang="en-US" sz="2800" dirty="0" err="1" smtClean="0">
                <a:latin typeface="+mj-lt"/>
                <a:ea typeface="+mj-ea"/>
                <a:cs typeface="+mj-cs"/>
              </a:rPr>
              <a:t>ottenere</a:t>
            </a:r>
            <a:r>
              <a:rPr lang="en-US" sz="2800" dirty="0" smtClean="0">
                <a:latin typeface="+mj-lt"/>
                <a:ea typeface="+mj-ea"/>
                <a:cs typeface="+mj-cs"/>
              </a:rPr>
              <a:t> </a:t>
            </a:r>
            <a:r>
              <a:rPr lang="en-US" sz="2800" dirty="0" err="1" smtClean="0">
                <a:latin typeface="+mj-lt"/>
                <a:ea typeface="+mj-ea"/>
                <a:cs typeface="+mj-cs"/>
              </a:rPr>
              <a:t>qualcosa</a:t>
            </a:r>
            <a:r>
              <a:rPr lang="en-US" sz="2800" dirty="0" smtClean="0">
                <a:latin typeface="+mj-lt"/>
                <a:ea typeface="+mj-ea"/>
                <a:cs typeface="+mj-cs"/>
              </a:rPr>
              <a:t> di </a:t>
            </a:r>
            <a:r>
              <a:rPr lang="en-US" sz="2800" dirty="0" err="1" smtClean="0">
                <a:latin typeface="+mj-lt"/>
                <a:ea typeface="+mj-ea"/>
                <a:cs typeface="+mj-cs"/>
              </a:rPr>
              <a:t>più</a:t>
            </a:r>
            <a:r>
              <a:rPr lang="en-US" sz="2800" dirty="0" smtClean="0">
                <a:latin typeface="+mj-lt"/>
                <a:ea typeface="+mj-ea"/>
                <a:cs typeface="+mj-cs"/>
              </a:rPr>
              <a:t> </a:t>
            </a:r>
            <a:r>
              <a:rPr lang="en-US" sz="2800" dirty="0" err="1" smtClean="0">
                <a:latin typeface="+mj-lt"/>
                <a:ea typeface="+mj-ea"/>
                <a:cs typeface="+mj-cs"/>
              </a:rPr>
              <a:t>pur</a:t>
            </a:r>
            <a:r>
              <a:rPr lang="en-US" sz="2800" dirty="0" smtClean="0">
                <a:latin typeface="+mj-lt"/>
                <a:ea typeface="+mj-ea"/>
                <a:cs typeface="+mj-cs"/>
              </a:rPr>
              <a:t> non </a:t>
            </a:r>
            <a:r>
              <a:rPr lang="en-US" sz="2800" dirty="0" err="1" smtClean="0">
                <a:latin typeface="+mj-lt"/>
                <a:ea typeface="+mj-ea"/>
                <a:cs typeface="+mj-cs"/>
              </a:rPr>
              <a:t>ricadendo</a:t>
            </a:r>
            <a:r>
              <a:rPr lang="en-US" sz="2800" dirty="0" smtClean="0">
                <a:latin typeface="+mj-lt"/>
                <a:ea typeface="+mj-ea"/>
                <a:cs typeface="+mj-cs"/>
              </a:rPr>
              <a:t> </a:t>
            </a:r>
            <a:r>
              <a:rPr lang="en-US" sz="2800" dirty="0" err="1" smtClean="0">
                <a:latin typeface="+mj-lt"/>
                <a:ea typeface="+mj-ea"/>
                <a:cs typeface="+mj-cs"/>
              </a:rPr>
              <a:t>nel</a:t>
            </a:r>
            <a:r>
              <a:rPr lang="en-US" sz="2800" dirty="0" smtClean="0">
                <a:latin typeface="+mj-lt"/>
                <a:ea typeface="+mj-ea"/>
                <a:cs typeface="+mj-cs"/>
              </a:rPr>
              <a:t> </a:t>
            </a:r>
            <a:r>
              <a:rPr lang="en-US" sz="2800" dirty="0" err="1" smtClean="0">
                <a:latin typeface="+mj-lt"/>
                <a:ea typeface="+mj-ea"/>
                <a:cs typeface="+mj-cs"/>
              </a:rPr>
              <a:t>fondazionalismo</a:t>
            </a:r>
            <a:endParaRPr lang="en-US" sz="2800" dirty="0" smtClean="0">
              <a:latin typeface="+mj-lt"/>
              <a:ea typeface="+mj-ea"/>
              <a:cs typeface="+mj-cs"/>
            </a:endParaRPr>
          </a:p>
          <a:p>
            <a:pPr marL="457200" marR="0" lvl="0" indent="-457200" defTabSz="914400" rtl="0" eaLnBrk="1" fontAlgn="auto" latinLnBrk="0" hangingPunct="1">
              <a:lnSpc>
                <a:spcPct val="100000"/>
              </a:lnSpc>
              <a:spcBef>
                <a:spcPct val="0"/>
              </a:spcBef>
              <a:spcAft>
                <a:spcPts val="600"/>
              </a:spcAft>
              <a:buClrTx/>
              <a:buSzTx/>
              <a:tabLst/>
              <a:defRPr/>
            </a:pPr>
            <a:endParaRPr lang="en-US" dirty="0" smtClean="0">
              <a:latin typeface="+mj-lt"/>
              <a:ea typeface="+mj-ea"/>
              <a:cs typeface="+mj-cs"/>
            </a:endParaRPr>
          </a:p>
          <a:p>
            <a:pPr marL="457200" marR="0" lvl="0" indent="-457200" defTabSz="914400" rtl="0" eaLnBrk="1" fontAlgn="auto" latinLnBrk="0" hangingPunct="1">
              <a:lnSpc>
                <a:spcPct val="100000"/>
              </a:lnSpc>
              <a:spcBef>
                <a:spcPct val="0"/>
              </a:spcBef>
              <a:spcAft>
                <a:spcPts val="600"/>
              </a:spcAft>
              <a:buClrTx/>
              <a:buSzTx/>
              <a:tabLst/>
              <a:defRPr/>
            </a:pPr>
            <a:r>
              <a:rPr lang="en-US" sz="2800" baseline="0" dirty="0" err="1" smtClean="0">
                <a:latin typeface="+mj-lt"/>
                <a:ea typeface="+mj-ea"/>
                <a:cs typeface="+mj-cs"/>
              </a:rPr>
              <a:t>Strategia</a:t>
            </a:r>
            <a:r>
              <a:rPr lang="en-US" sz="2800" baseline="0" dirty="0" smtClean="0">
                <a:latin typeface="+mj-lt"/>
                <a:ea typeface="+mj-ea"/>
                <a:cs typeface="+mj-cs"/>
              </a:rPr>
              <a:t>:</a:t>
            </a:r>
          </a:p>
          <a:p>
            <a:pPr marL="971550" lvl="1" indent="-514350">
              <a:spcBef>
                <a:spcPct val="0"/>
              </a:spcBef>
              <a:buAutoNum type="arabicParenR"/>
              <a:defRPr/>
            </a:pPr>
            <a:r>
              <a:rPr lang="en-US" sz="2800" i="1" dirty="0" err="1" smtClean="0"/>
              <a:t>Rendere</a:t>
            </a:r>
            <a:r>
              <a:rPr lang="en-US" sz="2800" i="1" dirty="0" smtClean="0"/>
              <a:t> </a:t>
            </a:r>
            <a:r>
              <a:rPr lang="en-US" sz="2800" i="1" dirty="0" err="1" smtClean="0"/>
              <a:t>esplicita</a:t>
            </a:r>
            <a:r>
              <a:rPr lang="en-US" sz="2800" i="1" dirty="0" smtClean="0"/>
              <a:t> </a:t>
            </a:r>
            <a:r>
              <a:rPr lang="en-US" sz="2800" i="1" dirty="0" err="1" smtClean="0"/>
              <a:t>un’assunzione</a:t>
            </a:r>
            <a:r>
              <a:rPr lang="en-US" sz="2800" i="1" dirty="0" smtClean="0"/>
              <a:t> data </a:t>
            </a:r>
            <a:r>
              <a:rPr lang="en-US" sz="2800" i="1" dirty="0" err="1" smtClean="0"/>
              <a:t>finora</a:t>
            </a:r>
            <a:r>
              <a:rPr lang="en-US" sz="2800" i="1" dirty="0" smtClean="0"/>
              <a:t> per </a:t>
            </a:r>
            <a:r>
              <a:rPr lang="en-US" sz="2800" i="1" dirty="0" err="1" smtClean="0"/>
              <a:t>scontata</a:t>
            </a:r>
            <a:endParaRPr lang="en-US" sz="2800" i="1" dirty="0"/>
          </a:p>
          <a:p>
            <a:pPr marL="914400" lvl="1" indent="-457200">
              <a:spcBef>
                <a:spcPct val="0"/>
              </a:spcBef>
              <a:buAutoNum type="arabicParenR"/>
              <a:defRPr/>
            </a:pPr>
            <a:endParaRPr lang="en-US" sz="2000" i="1" dirty="0"/>
          </a:p>
          <a:p>
            <a:pPr marL="914400" lvl="1" indent="-457200">
              <a:spcBef>
                <a:spcPct val="0"/>
              </a:spcBef>
              <a:buAutoNum type="arabicParenR"/>
              <a:defRPr/>
            </a:pPr>
            <a:r>
              <a:rPr lang="en-US" sz="2800" i="1" dirty="0" err="1" smtClean="0"/>
              <a:t>Trovare</a:t>
            </a:r>
            <a:r>
              <a:rPr lang="en-US" sz="2800" i="1" dirty="0" smtClean="0"/>
              <a:t> </a:t>
            </a:r>
            <a:r>
              <a:rPr lang="en-US" sz="2800" i="1" dirty="0" err="1" smtClean="0"/>
              <a:t>un’alternativa</a:t>
            </a:r>
            <a:endParaRPr lang="en-US" sz="2800" i="1" dirty="0"/>
          </a:p>
          <a:p>
            <a:pPr marL="914400" lvl="1" indent="-457200">
              <a:spcBef>
                <a:spcPct val="0"/>
              </a:spcBef>
              <a:buAutoNum type="arabicParenR"/>
              <a:defRPr/>
            </a:pPr>
            <a:endParaRPr lang="en-US" sz="2000" i="1" dirty="0"/>
          </a:p>
          <a:p>
            <a:pPr marL="914400" lvl="1" indent="-457200">
              <a:spcBef>
                <a:spcPct val="0"/>
              </a:spcBef>
              <a:buAutoNum type="arabicParenR"/>
              <a:defRPr/>
            </a:pPr>
            <a:r>
              <a:rPr lang="en-US" sz="2800" i="1" dirty="0" err="1" smtClean="0"/>
              <a:t>Definire</a:t>
            </a:r>
            <a:r>
              <a:rPr lang="en-US" sz="2800" i="1" dirty="0" smtClean="0"/>
              <a:t> </a:t>
            </a:r>
            <a:r>
              <a:rPr lang="en-US" sz="2800" i="1" dirty="0" err="1" smtClean="0"/>
              <a:t>l’alternativa</a:t>
            </a:r>
            <a:r>
              <a:rPr lang="en-US" sz="2800" i="1" dirty="0" smtClean="0"/>
              <a:t> in </a:t>
            </a:r>
            <a:r>
              <a:rPr lang="en-US" sz="2800" i="1" dirty="0" err="1" smtClean="0"/>
              <a:t>maggior</a:t>
            </a:r>
            <a:r>
              <a:rPr lang="en-US" sz="2800" i="1" dirty="0" smtClean="0"/>
              <a:t> </a:t>
            </a:r>
            <a:r>
              <a:rPr lang="en-US" sz="2800" i="1" dirty="0" err="1" smtClean="0"/>
              <a:t>dettaglio</a:t>
            </a:r>
            <a:r>
              <a:rPr lang="en-US" sz="2800" i="1" dirty="0" smtClean="0"/>
              <a:t> e </a:t>
            </a:r>
            <a:r>
              <a:rPr lang="en-US" sz="2800" i="1" dirty="0" err="1" smtClean="0"/>
              <a:t>difenderla</a:t>
            </a:r>
            <a:r>
              <a:rPr lang="en-US" sz="2800" i="1" dirty="0" smtClean="0"/>
              <a:t> </a:t>
            </a:r>
            <a:r>
              <a:rPr lang="en-US" sz="2800" i="1" dirty="0" err="1" smtClean="0"/>
              <a:t>dalle</a:t>
            </a:r>
            <a:r>
              <a:rPr lang="en-US" sz="2800" i="1" dirty="0" smtClean="0"/>
              <a:t> </a:t>
            </a:r>
            <a:r>
              <a:rPr lang="en-US" sz="2800" i="1" dirty="0" err="1" smtClean="0"/>
              <a:t>obiezioni</a:t>
            </a:r>
            <a:endParaRPr lang="en-US" sz="2400"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21</a:t>
            </a:fld>
            <a:endParaRPr lang="it-IT" dirty="0"/>
          </a:p>
        </p:txBody>
      </p:sp>
    </p:spTree>
    <p:extLst>
      <p:ext uri="{BB962C8B-B14F-4D97-AF65-F5344CB8AC3E}">
        <p14:creationId xmlns:p14="http://schemas.microsoft.com/office/powerpoint/2010/main" val="155025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23528" y="260648"/>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lvl="0" indent="-457200">
              <a:spcBef>
                <a:spcPct val="0"/>
              </a:spcBef>
            </a:pPr>
            <a:r>
              <a:rPr lang="it-IT" sz="3300" b="1" i="1" dirty="0" smtClean="0">
                <a:latin typeface="+mj-lt"/>
                <a:ea typeface="+mj-ea"/>
                <a:cs typeface="+mj-cs"/>
              </a:rPr>
              <a:t>3. Risposta all’obiezione</a:t>
            </a:r>
            <a:endParaRPr lang="it-IT" sz="3300" b="1" i="1" dirty="0">
              <a:latin typeface="+mj-lt"/>
              <a:ea typeface="+mj-ea"/>
              <a:cs typeface="+mj-cs"/>
            </a:endParaRPr>
          </a:p>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1600" b="1" i="0" u="none" strike="noStrike" kern="1200" cap="none" spc="0" normalizeH="0" baseline="0" noProof="0" dirty="0" smtClean="0">
              <a:ln>
                <a:noFill/>
              </a:ln>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baseline="0" dirty="0" err="1" smtClean="0">
                <a:latin typeface="+mj-lt"/>
                <a:ea typeface="+mj-ea"/>
                <a:cs typeface="+mj-cs"/>
              </a:rPr>
              <a:t>Assunzione</a:t>
            </a:r>
            <a:r>
              <a:rPr lang="en-US" sz="2800" dirty="0" smtClean="0">
                <a:latin typeface="+mj-lt"/>
                <a:ea typeface="+mj-ea"/>
                <a:cs typeface="+mj-cs"/>
              </a:rPr>
              <a:t> </a:t>
            </a:r>
            <a:r>
              <a:rPr lang="en-US" sz="2800" dirty="0" err="1" smtClean="0">
                <a:latin typeface="+mj-lt"/>
                <a:ea typeface="+mj-ea"/>
                <a:cs typeface="+mj-cs"/>
              </a:rPr>
              <a:t>tacita</a:t>
            </a:r>
            <a:r>
              <a:rPr lang="en-US" sz="2800" dirty="0" smtClean="0">
                <a:latin typeface="+mj-lt"/>
                <a:ea typeface="+mj-ea"/>
                <a:cs typeface="+mj-cs"/>
              </a:rPr>
              <a:t>:</a:t>
            </a:r>
          </a:p>
          <a:p>
            <a:pPr marL="457200" marR="0" lvl="0" indent="-457200" defTabSz="914400" rtl="0" eaLnBrk="1" fontAlgn="auto" latinLnBrk="0" hangingPunct="1">
              <a:lnSpc>
                <a:spcPct val="100000"/>
              </a:lnSpc>
              <a:spcBef>
                <a:spcPct val="0"/>
              </a:spcBef>
              <a:spcAft>
                <a:spcPts val="0"/>
              </a:spcAft>
              <a:buClrTx/>
              <a:buSzTx/>
              <a:tabLst/>
              <a:defRPr/>
            </a:pPr>
            <a:endParaRPr lang="en-US" sz="1400" baseline="0" dirty="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dirty="0" smtClean="0">
                <a:latin typeface="+mj-lt"/>
                <a:ea typeface="+mj-ea"/>
                <a:cs typeface="+mj-cs"/>
              </a:rPr>
              <a:t>Un </a:t>
            </a:r>
            <a:r>
              <a:rPr lang="en-US" sz="2800" i="1" u="sng" dirty="0" err="1" smtClean="0">
                <a:latin typeface="+mj-lt"/>
                <a:ea typeface="+mj-ea"/>
                <a:cs typeface="+mj-cs"/>
              </a:rPr>
              <a:t>modello</a:t>
            </a:r>
            <a:r>
              <a:rPr lang="en-US" sz="2800" i="1" u="sng" dirty="0" smtClean="0">
                <a:latin typeface="+mj-lt"/>
                <a:ea typeface="+mj-ea"/>
                <a:cs typeface="+mj-cs"/>
              </a:rPr>
              <a:t> </a:t>
            </a:r>
            <a:r>
              <a:rPr lang="en-US" sz="2800" i="1" u="sng" dirty="0" err="1" smtClean="0">
                <a:latin typeface="+mj-lt"/>
                <a:ea typeface="+mj-ea"/>
                <a:cs typeface="+mj-cs"/>
              </a:rPr>
              <a:t>della</a:t>
            </a:r>
            <a:r>
              <a:rPr lang="en-US" sz="2800" i="1" u="sng" dirty="0" smtClean="0">
                <a:latin typeface="+mj-lt"/>
                <a:ea typeface="+mj-ea"/>
                <a:cs typeface="+mj-cs"/>
              </a:rPr>
              <a:t> </a:t>
            </a:r>
            <a:r>
              <a:rPr lang="en-US" sz="2800" i="1" u="sng" dirty="0" err="1" smtClean="0">
                <a:latin typeface="+mj-lt"/>
                <a:ea typeface="+mj-ea"/>
                <a:cs typeface="+mj-cs"/>
              </a:rPr>
              <a:t>trasmissione</a:t>
            </a:r>
            <a:r>
              <a:rPr lang="en-US" sz="2800" u="sng" dirty="0" smtClean="0">
                <a:latin typeface="+mj-lt"/>
                <a:ea typeface="+mj-ea"/>
                <a:cs typeface="+mj-cs"/>
              </a:rPr>
              <a:t> </a:t>
            </a:r>
            <a:r>
              <a:rPr lang="en-US" sz="2800" i="1" u="sng" dirty="0" err="1" smtClean="0">
                <a:latin typeface="+mj-lt"/>
                <a:ea typeface="+mj-ea"/>
                <a:cs typeface="+mj-cs"/>
              </a:rPr>
              <a:t>dell’essere</a:t>
            </a:r>
            <a:r>
              <a:rPr lang="en-US" sz="2800" dirty="0" smtClean="0">
                <a:latin typeface="+mj-lt"/>
                <a:ea typeface="+mj-ea"/>
                <a:cs typeface="+mj-cs"/>
              </a:rPr>
              <a:t> </a:t>
            </a:r>
            <a:r>
              <a:rPr lang="en-US" sz="2800" dirty="0" err="1" smtClean="0">
                <a:latin typeface="+mj-lt"/>
                <a:ea typeface="+mj-ea"/>
                <a:cs typeface="+mj-cs"/>
              </a:rPr>
              <a:t>analogo</a:t>
            </a:r>
            <a:r>
              <a:rPr lang="en-US" sz="2800" dirty="0" smtClean="0">
                <a:latin typeface="+mj-lt"/>
                <a:ea typeface="+mj-ea"/>
                <a:cs typeface="+mj-cs"/>
              </a:rPr>
              <a:t> al ‘transmission model of justification’ (MT) in </a:t>
            </a:r>
            <a:r>
              <a:rPr lang="en-US" sz="2800" dirty="0" err="1" smtClean="0">
                <a:latin typeface="+mj-lt"/>
                <a:ea typeface="+mj-ea"/>
                <a:cs typeface="+mj-cs"/>
              </a:rPr>
              <a:t>epistemologia</a:t>
            </a:r>
            <a:endParaRPr lang="en-US" sz="2800" dirty="0" smtClean="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endParaRPr lang="en-US" sz="1400" baseline="0" dirty="0">
              <a:latin typeface="+mj-lt"/>
              <a:ea typeface="+mj-ea"/>
              <a:cs typeface="+mj-cs"/>
            </a:endParaRPr>
          </a:p>
          <a:p>
            <a:pPr marL="914400" lvl="1" indent="-457200">
              <a:spcBef>
                <a:spcPct val="0"/>
              </a:spcBef>
            </a:pPr>
            <a:r>
              <a:rPr lang="en-US" sz="2400" dirty="0" err="1" smtClean="0">
                <a:latin typeface="+mj-lt"/>
                <a:ea typeface="+mj-ea"/>
                <a:cs typeface="+mj-cs"/>
              </a:rPr>
              <a:t>L’</a:t>
            </a:r>
            <a:r>
              <a:rPr lang="en-US" sz="2400" i="1" dirty="0" err="1" smtClean="0">
                <a:latin typeface="+mj-lt"/>
                <a:ea typeface="+mj-ea"/>
                <a:cs typeface="+mj-cs"/>
              </a:rPr>
              <a:t>essere</a:t>
            </a:r>
            <a:r>
              <a:rPr lang="en-US" sz="2400" dirty="0" smtClean="0">
                <a:latin typeface="+mj-lt"/>
                <a:ea typeface="+mj-ea"/>
                <a:cs typeface="+mj-cs"/>
              </a:rPr>
              <a:t> ‘</a:t>
            </a:r>
            <a:r>
              <a:rPr lang="en-US" sz="2400" dirty="0" err="1" smtClean="0">
                <a:latin typeface="+mj-lt"/>
                <a:ea typeface="+mj-ea"/>
                <a:cs typeface="+mj-cs"/>
              </a:rPr>
              <a:t>passa</a:t>
            </a:r>
            <a:r>
              <a:rPr lang="en-US" sz="2400" dirty="0" smtClean="0">
                <a:latin typeface="+mj-lt"/>
                <a:ea typeface="+mj-ea"/>
                <a:cs typeface="+mj-cs"/>
              </a:rPr>
              <a:t>’ </a:t>
            </a:r>
            <a:r>
              <a:rPr lang="en-US" sz="2400" dirty="0" err="1" smtClean="0">
                <a:latin typeface="+mj-lt"/>
                <a:ea typeface="+mj-ea"/>
                <a:cs typeface="+mj-cs"/>
              </a:rPr>
              <a:t>da</a:t>
            </a:r>
            <a:r>
              <a:rPr lang="en-US" sz="2400" dirty="0" smtClean="0">
                <a:latin typeface="+mj-lt"/>
                <a:ea typeface="+mj-ea"/>
                <a:cs typeface="+mj-cs"/>
              </a:rPr>
              <a:t> un </a:t>
            </a:r>
            <a:r>
              <a:rPr lang="en-US" sz="2400" dirty="0" err="1" smtClean="0">
                <a:latin typeface="+mj-lt"/>
                <a:ea typeface="+mj-ea"/>
                <a:cs typeface="+mj-cs"/>
              </a:rPr>
              <a:t>livello</a:t>
            </a:r>
            <a:r>
              <a:rPr lang="en-US" sz="2400" dirty="0" smtClean="0">
                <a:latin typeface="+mj-lt"/>
                <a:ea typeface="+mj-ea"/>
                <a:cs typeface="+mj-cs"/>
              </a:rPr>
              <a:t> a un </a:t>
            </a:r>
            <a:r>
              <a:rPr lang="en-US" sz="2400" dirty="0" err="1" smtClean="0">
                <a:latin typeface="+mj-lt"/>
                <a:ea typeface="+mj-ea"/>
                <a:cs typeface="+mj-cs"/>
              </a:rPr>
              <a:t>altro</a:t>
            </a:r>
            <a:r>
              <a:rPr lang="en-US" sz="2400" dirty="0" smtClean="0">
                <a:latin typeface="+mj-lt"/>
                <a:ea typeface="+mj-ea"/>
                <a:cs typeface="+mj-cs"/>
              </a:rPr>
              <a:t> </a:t>
            </a:r>
            <a:r>
              <a:rPr lang="en-US" sz="2400" dirty="0" err="1" smtClean="0">
                <a:latin typeface="+mj-lt"/>
                <a:ea typeface="+mj-ea"/>
                <a:cs typeface="+mj-cs"/>
              </a:rPr>
              <a:t>della</a:t>
            </a:r>
            <a:r>
              <a:rPr lang="en-US" sz="2400" dirty="0" smtClean="0">
                <a:latin typeface="+mj-lt"/>
                <a:ea typeface="+mj-ea"/>
                <a:cs typeface="+mj-cs"/>
              </a:rPr>
              <a:t> </a:t>
            </a:r>
            <a:r>
              <a:rPr lang="en-US" sz="2400" dirty="0" err="1" smtClean="0">
                <a:latin typeface="+mj-lt"/>
                <a:ea typeface="+mj-ea"/>
                <a:cs typeface="+mj-cs"/>
              </a:rPr>
              <a:t>gerarchia</a:t>
            </a:r>
            <a:r>
              <a:rPr lang="en-US" sz="2400" dirty="0" smtClean="0">
                <a:latin typeface="+mj-lt"/>
                <a:ea typeface="+mj-ea"/>
                <a:cs typeface="+mj-cs"/>
              </a:rPr>
              <a:t> </a:t>
            </a:r>
            <a:r>
              <a:rPr lang="en-US" sz="2400" dirty="0" err="1" smtClean="0">
                <a:latin typeface="+mj-lt"/>
                <a:ea typeface="+mj-ea"/>
                <a:cs typeface="+mj-cs"/>
              </a:rPr>
              <a:t>metafisica</a:t>
            </a:r>
            <a:r>
              <a:rPr lang="en-US" sz="2400" dirty="0" smtClean="0">
                <a:latin typeface="+mj-lt"/>
                <a:ea typeface="+mj-ea"/>
                <a:cs typeface="+mj-cs"/>
              </a:rPr>
              <a:t> come la </a:t>
            </a:r>
            <a:r>
              <a:rPr lang="en-US" sz="2400" i="1" dirty="0" err="1" smtClean="0">
                <a:latin typeface="+mj-lt"/>
                <a:ea typeface="+mj-ea"/>
                <a:cs typeface="+mj-cs"/>
              </a:rPr>
              <a:t>giustificazione</a:t>
            </a:r>
            <a:r>
              <a:rPr lang="en-US" sz="2400" dirty="0" smtClean="0">
                <a:latin typeface="+mj-lt"/>
                <a:ea typeface="+mj-ea"/>
                <a:cs typeface="+mj-cs"/>
              </a:rPr>
              <a:t> è ‘</a:t>
            </a:r>
            <a:r>
              <a:rPr lang="en-US" sz="2400" dirty="0" err="1" smtClean="0">
                <a:latin typeface="+mj-lt"/>
                <a:ea typeface="+mj-ea"/>
                <a:cs typeface="+mj-cs"/>
              </a:rPr>
              <a:t>trasferita</a:t>
            </a:r>
            <a:r>
              <a:rPr lang="en-US" sz="2400" dirty="0" smtClean="0">
                <a:latin typeface="+mj-lt"/>
                <a:ea typeface="+mj-ea"/>
                <a:cs typeface="+mj-cs"/>
              </a:rPr>
              <a:t>’ </a:t>
            </a:r>
            <a:r>
              <a:rPr lang="en-US" sz="2400" dirty="0" err="1" smtClean="0">
                <a:latin typeface="+mj-lt"/>
                <a:ea typeface="+mj-ea"/>
                <a:cs typeface="+mj-cs"/>
              </a:rPr>
              <a:t>da</a:t>
            </a:r>
            <a:r>
              <a:rPr lang="en-US" sz="2400" dirty="0" smtClean="0">
                <a:latin typeface="+mj-lt"/>
                <a:ea typeface="+mj-ea"/>
                <a:cs typeface="+mj-cs"/>
              </a:rPr>
              <a:t> </a:t>
            </a:r>
            <a:r>
              <a:rPr lang="en-US" sz="2400" dirty="0" err="1" smtClean="0">
                <a:latin typeface="+mj-lt"/>
                <a:ea typeface="+mj-ea"/>
                <a:cs typeface="+mj-cs"/>
              </a:rPr>
              <a:t>una</a:t>
            </a:r>
            <a:r>
              <a:rPr lang="en-US" sz="2400" dirty="0" smtClean="0">
                <a:latin typeface="+mj-lt"/>
                <a:ea typeface="+mj-ea"/>
                <a:cs typeface="+mj-cs"/>
              </a:rPr>
              <a:t> credenza ad </a:t>
            </a:r>
            <a:r>
              <a:rPr lang="en-US" sz="2400" dirty="0" err="1" smtClean="0">
                <a:latin typeface="+mj-lt"/>
                <a:ea typeface="+mj-ea"/>
                <a:cs typeface="+mj-cs"/>
              </a:rPr>
              <a:t>un’altra</a:t>
            </a:r>
            <a:endParaRPr lang="en-US" sz="2400" dirty="0" smtClean="0">
              <a:latin typeface="+mj-lt"/>
              <a:ea typeface="+mj-ea"/>
              <a:cs typeface="+mj-cs"/>
            </a:endParaRPr>
          </a:p>
          <a:p>
            <a:pPr marL="914400" lvl="1" indent="-457200">
              <a:spcBef>
                <a:spcPct val="0"/>
              </a:spcBef>
            </a:pPr>
            <a:endParaRPr lang="en-US" sz="1600" baseline="0" dirty="0">
              <a:latin typeface="+mj-lt"/>
              <a:ea typeface="+mj-ea"/>
              <a:cs typeface="+mj-cs"/>
            </a:endParaRPr>
          </a:p>
          <a:p>
            <a:pPr marL="914400" lvl="1" indent="-457200">
              <a:spcBef>
                <a:spcPct val="0"/>
              </a:spcBef>
            </a:pPr>
            <a:r>
              <a:rPr lang="en-US" sz="2400" i="1" dirty="0" smtClean="0">
                <a:latin typeface="+mj-lt"/>
                <a:ea typeface="+mj-ea"/>
                <a:cs typeface="+mj-cs"/>
              </a:rPr>
              <a:t>Il </a:t>
            </a:r>
            <a:r>
              <a:rPr lang="en-US" sz="2400" i="1" dirty="0" err="1" smtClean="0">
                <a:latin typeface="+mj-lt"/>
                <a:ea typeface="+mj-ea"/>
                <a:cs typeface="+mj-cs"/>
              </a:rPr>
              <a:t>passaggio</a:t>
            </a:r>
            <a:r>
              <a:rPr lang="en-US" sz="2400" i="1" dirty="0" smtClean="0">
                <a:latin typeface="+mj-lt"/>
                <a:ea typeface="+mj-ea"/>
                <a:cs typeface="+mj-cs"/>
              </a:rPr>
              <a:t> è </a:t>
            </a:r>
            <a:r>
              <a:rPr lang="en-US" sz="2400" i="1" dirty="0" err="1" smtClean="0">
                <a:latin typeface="+mj-lt"/>
                <a:ea typeface="+mj-ea"/>
                <a:cs typeface="+mj-cs"/>
              </a:rPr>
              <a:t>una</a:t>
            </a:r>
            <a:r>
              <a:rPr lang="en-US" sz="2400" i="1" dirty="0" smtClean="0">
                <a:latin typeface="+mj-lt"/>
                <a:ea typeface="+mj-ea"/>
                <a:cs typeface="+mj-cs"/>
              </a:rPr>
              <a:t> </a:t>
            </a:r>
            <a:r>
              <a:rPr lang="en-US" sz="2400" i="1" dirty="0" err="1" smtClean="0">
                <a:latin typeface="+mj-lt"/>
                <a:ea typeface="+mj-ea"/>
                <a:cs typeface="+mj-cs"/>
              </a:rPr>
              <a:t>questione</a:t>
            </a:r>
            <a:r>
              <a:rPr lang="en-US" sz="2400" i="1" dirty="0" smtClean="0">
                <a:latin typeface="+mj-lt"/>
                <a:ea typeface="+mj-ea"/>
                <a:cs typeface="+mj-cs"/>
              </a:rPr>
              <a:t> </a:t>
            </a:r>
            <a:r>
              <a:rPr lang="en-US" sz="2400" i="1" dirty="0" err="1" smtClean="0">
                <a:latin typeface="+mj-lt"/>
                <a:ea typeface="+mj-ea"/>
                <a:cs typeface="+mj-cs"/>
              </a:rPr>
              <a:t>tutto</a:t>
            </a:r>
            <a:r>
              <a:rPr lang="en-US" sz="2400" i="1" dirty="0" smtClean="0">
                <a:latin typeface="+mj-lt"/>
                <a:ea typeface="+mj-ea"/>
                <a:cs typeface="+mj-cs"/>
              </a:rPr>
              <a:t>-o-</a:t>
            </a:r>
            <a:r>
              <a:rPr lang="en-US" sz="2400" i="1" dirty="0" err="1" smtClean="0">
                <a:latin typeface="+mj-lt"/>
                <a:ea typeface="+mj-ea"/>
                <a:cs typeface="+mj-cs"/>
              </a:rPr>
              <a:t>niente</a:t>
            </a:r>
            <a:endParaRPr lang="en-US" sz="2400" i="1" dirty="0" smtClean="0">
              <a:latin typeface="+mj-lt"/>
              <a:ea typeface="+mj-ea"/>
              <a:cs typeface="+mj-cs"/>
            </a:endParaRPr>
          </a:p>
          <a:p>
            <a:pPr marL="914400" lvl="1" indent="-457200">
              <a:spcBef>
                <a:spcPct val="0"/>
              </a:spcBef>
            </a:pPr>
            <a:endParaRPr lang="en-US" sz="2400" dirty="0">
              <a:latin typeface="+mj-lt"/>
              <a:ea typeface="+mj-ea"/>
              <a:cs typeface="+mj-cs"/>
            </a:endParaRPr>
          </a:p>
          <a:p>
            <a:pPr marL="457200" indent="-457200">
              <a:spcBef>
                <a:spcPct val="0"/>
              </a:spcBef>
            </a:pPr>
            <a:r>
              <a:rPr lang="en-US" sz="2800" i="1" u="sng" dirty="0" smtClean="0">
                <a:latin typeface="+mj-lt"/>
                <a:ea typeface="+mj-ea"/>
                <a:cs typeface="+mj-cs"/>
              </a:rPr>
              <a:t>Se</a:t>
            </a:r>
            <a:r>
              <a:rPr lang="en-US" sz="2800" dirty="0" smtClean="0">
                <a:latin typeface="+mj-lt"/>
                <a:ea typeface="+mj-ea"/>
                <a:cs typeface="+mj-cs"/>
              </a:rPr>
              <a:t> vale MT, è </a:t>
            </a:r>
            <a:r>
              <a:rPr lang="en-US" sz="2800" dirty="0" err="1" smtClean="0">
                <a:latin typeface="+mj-lt"/>
                <a:ea typeface="+mj-ea"/>
                <a:cs typeface="+mj-cs"/>
              </a:rPr>
              <a:t>naturale</a:t>
            </a:r>
            <a:r>
              <a:rPr lang="en-US" sz="2800" dirty="0" smtClean="0">
                <a:latin typeface="+mj-lt"/>
                <a:ea typeface="+mj-ea"/>
                <a:cs typeface="+mj-cs"/>
              </a:rPr>
              <a:t> </a:t>
            </a:r>
            <a:r>
              <a:rPr lang="en-US" sz="2800" dirty="0" err="1" smtClean="0">
                <a:latin typeface="+mj-lt"/>
                <a:ea typeface="+mj-ea"/>
                <a:cs typeface="+mj-cs"/>
              </a:rPr>
              <a:t>chiedersi</a:t>
            </a:r>
            <a:r>
              <a:rPr lang="en-US" sz="2800" dirty="0" smtClean="0">
                <a:latin typeface="+mj-lt"/>
                <a:ea typeface="+mj-ea"/>
                <a:cs typeface="+mj-cs"/>
              </a:rPr>
              <a:t> ‘da dove </a:t>
            </a:r>
            <a:r>
              <a:rPr lang="en-US" sz="2800" dirty="0" err="1" smtClean="0">
                <a:latin typeface="+mj-lt"/>
                <a:ea typeface="+mj-ea"/>
                <a:cs typeface="+mj-cs"/>
              </a:rPr>
              <a:t>proviene</a:t>
            </a:r>
            <a:r>
              <a:rPr lang="en-US" sz="2800" dirty="0" smtClean="0">
                <a:latin typeface="+mj-lt"/>
                <a:ea typeface="+mj-ea"/>
                <a:cs typeface="+mj-cs"/>
              </a:rPr>
              <a:t>’ </a:t>
            </a:r>
            <a:r>
              <a:rPr lang="en-US" sz="2800" dirty="0" err="1" smtClean="0">
                <a:latin typeface="+mj-lt"/>
                <a:ea typeface="+mj-ea"/>
                <a:cs typeface="+mj-cs"/>
              </a:rPr>
              <a:t>l’essere</a:t>
            </a:r>
            <a:r>
              <a:rPr lang="en-US" sz="2800" dirty="0" smtClean="0">
                <a:latin typeface="+mj-lt"/>
                <a:ea typeface="+mj-ea"/>
                <a:cs typeface="+mj-cs"/>
              </a:rPr>
              <a:t>/la </a:t>
            </a:r>
            <a:r>
              <a:rPr lang="en-US" sz="2800" dirty="0" err="1" smtClean="0">
                <a:latin typeface="+mj-lt"/>
                <a:ea typeface="+mj-ea"/>
                <a:cs typeface="+mj-cs"/>
              </a:rPr>
              <a:t>giustificazione</a:t>
            </a:r>
            <a:endParaRPr lang="en-US" sz="2200" i="1"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22</a:t>
            </a:fld>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Effect transition="in" filter="blinds(horizontal)">
                                      <p:cBhvr>
                                        <p:cTn id="20" dur="500"/>
                                        <p:tgtEl>
                                          <p:spTgt spid="4">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blinds(horizontal)">
                                      <p:cBhvr>
                                        <p:cTn id="2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60040" y="188640"/>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3300" b="1" i="0" u="none" strike="noStrike" kern="1200" cap="none" spc="0" normalizeH="0" baseline="0" noProof="0" dirty="0" smtClean="0">
              <a:ln>
                <a:noFill/>
              </a:ln>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b="1" baseline="0" dirty="0" smtClean="0">
                <a:latin typeface="+mj-lt"/>
                <a:ea typeface="+mj-ea"/>
                <a:cs typeface="+mj-cs"/>
              </a:rPr>
              <a:t>Ma: </a:t>
            </a:r>
            <a:r>
              <a:rPr lang="en-US" sz="2800" b="1" baseline="0" dirty="0" err="1" smtClean="0">
                <a:latin typeface="+mj-lt"/>
                <a:ea typeface="+mj-ea"/>
                <a:cs typeface="+mj-cs"/>
              </a:rPr>
              <a:t>l’assunzione</a:t>
            </a:r>
            <a:r>
              <a:rPr lang="en-US" sz="2800" b="1" baseline="0" dirty="0" smtClean="0">
                <a:latin typeface="+mj-lt"/>
                <a:ea typeface="+mj-ea"/>
                <a:cs typeface="+mj-cs"/>
              </a:rPr>
              <a:t> di MT </a:t>
            </a:r>
            <a:r>
              <a:rPr lang="en-US" sz="2800" b="1" i="1" u="sng" baseline="0" dirty="0" smtClean="0">
                <a:latin typeface="+mj-lt"/>
                <a:ea typeface="+mj-ea"/>
                <a:cs typeface="+mj-cs"/>
              </a:rPr>
              <a:t>non</a:t>
            </a:r>
            <a:r>
              <a:rPr lang="en-US" sz="2800" b="1" baseline="0" dirty="0" smtClean="0">
                <a:latin typeface="+mj-lt"/>
                <a:ea typeface="+mj-ea"/>
                <a:cs typeface="+mj-cs"/>
              </a:rPr>
              <a:t> </a:t>
            </a:r>
            <a:r>
              <a:rPr lang="en-US" sz="2800" b="1" dirty="0" smtClean="0">
                <a:latin typeface="+mj-lt"/>
                <a:ea typeface="+mj-ea"/>
                <a:cs typeface="+mj-cs"/>
              </a:rPr>
              <a:t>è </a:t>
            </a:r>
            <a:r>
              <a:rPr lang="en-US" sz="2800" b="1" dirty="0" err="1" smtClean="0">
                <a:latin typeface="+mj-lt"/>
                <a:ea typeface="+mj-ea"/>
                <a:cs typeface="+mj-cs"/>
              </a:rPr>
              <a:t>inevitabile</a:t>
            </a:r>
            <a:r>
              <a:rPr lang="en-US" sz="2800" b="1" dirty="0" smtClean="0">
                <a:latin typeface="+mj-lt"/>
                <a:ea typeface="+mj-ea"/>
                <a:cs typeface="+mj-cs"/>
              </a:rPr>
              <a:t>!</a:t>
            </a:r>
          </a:p>
          <a:p>
            <a:pPr marL="457200" marR="0" lvl="0" indent="-457200" defTabSz="914400" rtl="0" eaLnBrk="1" fontAlgn="auto" latinLnBrk="0" hangingPunct="1">
              <a:lnSpc>
                <a:spcPct val="100000"/>
              </a:lnSpc>
              <a:spcBef>
                <a:spcPct val="0"/>
              </a:spcBef>
              <a:spcAft>
                <a:spcPts val="0"/>
              </a:spcAft>
              <a:buClrTx/>
              <a:buSzTx/>
              <a:tabLst/>
              <a:defRPr/>
            </a:pPr>
            <a:endParaRPr lang="en-US" sz="2000" baseline="0" dirty="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dirty="0" err="1" smtClean="0">
                <a:latin typeface="+mj-lt"/>
                <a:ea typeface="+mj-ea"/>
                <a:cs typeface="+mj-cs"/>
              </a:rPr>
              <a:t>Ancora</a:t>
            </a:r>
            <a:r>
              <a:rPr lang="en-US" sz="2800" dirty="0" smtClean="0">
                <a:latin typeface="+mj-lt"/>
                <a:ea typeface="+mj-ea"/>
                <a:cs typeface="+mj-cs"/>
              </a:rPr>
              <a:t> </a:t>
            </a:r>
            <a:r>
              <a:rPr lang="en-US" sz="2800" dirty="0" err="1" smtClean="0">
                <a:latin typeface="+mj-lt"/>
                <a:ea typeface="+mj-ea"/>
                <a:cs typeface="+mj-cs"/>
              </a:rPr>
              <a:t>l’epistemologia</a:t>
            </a:r>
            <a:r>
              <a:rPr lang="en-US" sz="2800" dirty="0" smtClean="0">
                <a:latin typeface="+mj-lt"/>
                <a:ea typeface="+mj-ea"/>
                <a:cs typeface="+mj-cs"/>
              </a:rPr>
              <a:t>:</a:t>
            </a:r>
          </a:p>
          <a:p>
            <a:pPr marL="457200" marR="0" lvl="0" indent="-457200" defTabSz="914400" rtl="0" eaLnBrk="1" fontAlgn="auto" latinLnBrk="0" hangingPunct="1">
              <a:lnSpc>
                <a:spcPct val="100000"/>
              </a:lnSpc>
              <a:spcBef>
                <a:spcPct val="0"/>
              </a:spcBef>
              <a:spcAft>
                <a:spcPts val="0"/>
              </a:spcAft>
              <a:buClrTx/>
              <a:buSzTx/>
              <a:tabLst/>
              <a:defRPr/>
            </a:pPr>
            <a:r>
              <a:rPr lang="en-US" sz="2800" dirty="0" smtClean="0">
                <a:latin typeface="+mj-lt"/>
                <a:ea typeface="+mj-ea"/>
                <a:cs typeface="+mj-cs"/>
              </a:rPr>
              <a:t>Peter Klein e </a:t>
            </a:r>
            <a:r>
              <a:rPr lang="en-US" sz="2800" dirty="0" err="1" smtClean="0">
                <a:latin typeface="+mj-lt"/>
                <a:ea typeface="+mj-ea"/>
                <a:cs typeface="+mj-cs"/>
              </a:rPr>
              <a:t>il</a:t>
            </a:r>
            <a:r>
              <a:rPr lang="en-US" sz="2800" dirty="0" smtClean="0">
                <a:latin typeface="+mj-lt"/>
                <a:ea typeface="+mj-ea"/>
                <a:cs typeface="+mj-cs"/>
              </a:rPr>
              <a:t> </a:t>
            </a:r>
            <a:r>
              <a:rPr lang="en-US" sz="2800" i="1" dirty="0" err="1" smtClean="0">
                <a:latin typeface="+mj-lt"/>
                <a:ea typeface="+mj-ea"/>
                <a:cs typeface="+mj-cs"/>
              </a:rPr>
              <a:t>modello</a:t>
            </a:r>
            <a:r>
              <a:rPr lang="en-US" sz="2800" i="1" dirty="0" smtClean="0">
                <a:latin typeface="+mj-lt"/>
                <a:ea typeface="+mj-ea"/>
                <a:cs typeface="+mj-cs"/>
              </a:rPr>
              <a:t> </a:t>
            </a:r>
            <a:r>
              <a:rPr lang="en-US" sz="2800" i="1" dirty="0" err="1" smtClean="0">
                <a:latin typeface="+mj-lt"/>
                <a:ea typeface="+mj-ea"/>
                <a:cs typeface="+mj-cs"/>
              </a:rPr>
              <a:t>emergentista</a:t>
            </a:r>
            <a:r>
              <a:rPr lang="en-US" sz="2800" i="1" dirty="0" smtClean="0">
                <a:latin typeface="+mj-lt"/>
                <a:ea typeface="+mj-ea"/>
                <a:cs typeface="+mj-cs"/>
              </a:rPr>
              <a:t> </a:t>
            </a:r>
            <a:r>
              <a:rPr lang="en-US" sz="2800" dirty="0" err="1" smtClean="0">
                <a:latin typeface="+mj-lt"/>
                <a:ea typeface="+mj-ea"/>
                <a:cs typeface="+mj-cs"/>
              </a:rPr>
              <a:t>della</a:t>
            </a:r>
            <a:r>
              <a:rPr lang="en-US" sz="2800" dirty="0" smtClean="0">
                <a:latin typeface="+mj-lt"/>
                <a:ea typeface="+mj-ea"/>
                <a:cs typeface="+mj-cs"/>
              </a:rPr>
              <a:t> </a:t>
            </a:r>
            <a:r>
              <a:rPr lang="en-US" sz="2800" dirty="0" err="1" smtClean="0">
                <a:latin typeface="+mj-lt"/>
                <a:ea typeface="+mj-ea"/>
                <a:cs typeface="+mj-cs"/>
              </a:rPr>
              <a:t>giustificazione</a:t>
            </a:r>
            <a:r>
              <a:rPr lang="en-US" sz="2800" dirty="0" smtClean="0">
                <a:latin typeface="+mj-lt"/>
                <a:ea typeface="+mj-ea"/>
                <a:cs typeface="+mj-cs"/>
              </a:rPr>
              <a:t> (ME)</a:t>
            </a:r>
          </a:p>
          <a:p>
            <a:pPr algn="ctr"/>
            <a:endParaRPr lang="en-US" sz="1400" i="1" dirty="0" smtClean="0"/>
          </a:p>
          <a:p>
            <a:pPr algn="ctr"/>
            <a:r>
              <a:rPr lang="en-US" sz="2400" i="1" dirty="0" smtClean="0"/>
              <a:t>“Justification </a:t>
            </a:r>
            <a:r>
              <a:rPr lang="en-US" sz="2400" i="1" dirty="0"/>
              <a:t>is not something that one reason inherits</a:t>
            </a:r>
          </a:p>
          <a:p>
            <a:pPr algn="ctr"/>
            <a:r>
              <a:rPr lang="en-US" sz="2400" i="1" dirty="0"/>
              <a:t>from another; rather it </a:t>
            </a:r>
            <a:r>
              <a:rPr lang="en-US" sz="2400" i="1" u="sng" dirty="0"/>
              <a:t>gradually emerges from the chain as a whole</a:t>
            </a:r>
            <a:r>
              <a:rPr lang="en-US" sz="2400" i="1" dirty="0"/>
              <a:t>”</a:t>
            </a:r>
          </a:p>
          <a:p>
            <a:pPr marL="457200" marR="0" lvl="0" indent="-457200" defTabSz="914400" rtl="0" eaLnBrk="1" fontAlgn="auto" latinLnBrk="0" hangingPunct="1">
              <a:lnSpc>
                <a:spcPct val="100000"/>
              </a:lnSpc>
              <a:spcBef>
                <a:spcPct val="0"/>
              </a:spcBef>
              <a:spcAft>
                <a:spcPts val="0"/>
              </a:spcAft>
              <a:buClrTx/>
              <a:buSzTx/>
              <a:tabLst/>
              <a:defRPr/>
            </a:pPr>
            <a:endParaRPr lang="en-US" sz="2800" baseline="0" dirty="0">
              <a:latin typeface="+mj-lt"/>
              <a:ea typeface="+mj-ea"/>
              <a:cs typeface="+mj-cs"/>
            </a:endParaRPr>
          </a:p>
          <a:p>
            <a:pPr marL="914400" lvl="1" indent="-457200">
              <a:spcBef>
                <a:spcPct val="0"/>
              </a:spcBef>
            </a:pPr>
            <a:r>
              <a:rPr lang="en-US" sz="2400" dirty="0" smtClean="0">
                <a:latin typeface="+mj-lt"/>
                <a:ea typeface="+mj-ea"/>
                <a:cs typeface="+mj-cs"/>
              </a:rPr>
              <a:t>La </a:t>
            </a:r>
            <a:r>
              <a:rPr lang="en-US" sz="2400" dirty="0" err="1" smtClean="0">
                <a:latin typeface="+mj-lt"/>
                <a:ea typeface="+mj-ea"/>
                <a:cs typeface="+mj-cs"/>
              </a:rPr>
              <a:t>giustificazione</a:t>
            </a:r>
            <a:r>
              <a:rPr lang="en-US" sz="2400" dirty="0" smtClean="0">
                <a:latin typeface="+mj-lt"/>
                <a:ea typeface="+mj-ea"/>
                <a:cs typeface="+mj-cs"/>
              </a:rPr>
              <a:t> NON </a:t>
            </a:r>
            <a:r>
              <a:rPr lang="en-US" sz="2400" dirty="0" err="1" smtClean="0">
                <a:latin typeface="+mj-lt"/>
                <a:ea typeface="+mj-ea"/>
                <a:cs typeface="+mj-cs"/>
              </a:rPr>
              <a:t>si</a:t>
            </a:r>
            <a:r>
              <a:rPr lang="en-US" sz="2400" dirty="0" smtClean="0">
                <a:latin typeface="+mj-lt"/>
                <a:ea typeface="+mj-ea"/>
                <a:cs typeface="+mj-cs"/>
              </a:rPr>
              <a:t> </a:t>
            </a:r>
            <a:r>
              <a:rPr lang="en-US" sz="2400" dirty="0" err="1" smtClean="0">
                <a:latin typeface="+mj-lt"/>
                <a:ea typeface="+mj-ea"/>
                <a:cs typeface="+mj-cs"/>
              </a:rPr>
              <a:t>passa</a:t>
            </a:r>
            <a:r>
              <a:rPr lang="en-US" sz="2400" dirty="0" smtClean="0">
                <a:latin typeface="+mj-lt"/>
                <a:ea typeface="+mj-ea"/>
                <a:cs typeface="+mj-cs"/>
              </a:rPr>
              <a:t> </a:t>
            </a:r>
            <a:r>
              <a:rPr lang="en-US" sz="2400" dirty="0" err="1" smtClean="0">
                <a:latin typeface="+mj-lt"/>
                <a:ea typeface="+mj-ea"/>
                <a:cs typeface="+mj-cs"/>
              </a:rPr>
              <a:t>da</a:t>
            </a:r>
            <a:r>
              <a:rPr lang="en-US" sz="2400" dirty="0">
                <a:latin typeface="+mj-lt"/>
                <a:ea typeface="+mj-ea"/>
                <a:cs typeface="+mj-cs"/>
              </a:rPr>
              <a:t> </a:t>
            </a:r>
            <a:r>
              <a:rPr lang="en-US" sz="2400" dirty="0" smtClean="0">
                <a:latin typeface="+mj-lt"/>
                <a:ea typeface="+mj-ea"/>
                <a:cs typeface="+mj-cs"/>
              </a:rPr>
              <a:t>un </a:t>
            </a:r>
            <a:r>
              <a:rPr lang="en-US" sz="2400" dirty="0" err="1" smtClean="0">
                <a:latin typeface="+mj-lt"/>
                <a:ea typeface="+mj-ea"/>
                <a:cs typeface="+mj-cs"/>
              </a:rPr>
              <a:t>anello</a:t>
            </a:r>
            <a:r>
              <a:rPr lang="en-US" sz="2400" dirty="0" smtClean="0">
                <a:latin typeface="+mj-lt"/>
                <a:ea typeface="+mj-ea"/>
                <a:cs typeface="+mj-cs"/>
              </a:rPr>
              <a:t> </a:t>
            </a:r>
            <a:r>
              <a:rPr lang="en-US" sz="2400" dirty="0" err="1" smtClean="0">
                <a:latin typeface="+mj-lt"/>
                <a:ea typeface="+mj-ea"/>
                <a:cs typeface="+mj-cs"/>
              </a:rPr>
              <a:t>all’altro</a:t>
            </a:r>
            <a:r>
              <a:rPr lang="en-US" sz="2400" dirty="0" smtClean="0">
                <a:latin typeface="+mj-lt"/>
                <a:ea typeface="+mj-ea"/>
                <a:cs typeface="+mj-cs"/>
              </a:rPr>
              <a:t> </a:t>
            </a:r>
            <a:r>
              <a:rPr lang="en-US" sz="2400" dirty="0" err="1" smtClean="0">
                <a:latin typeface="+mj-lt"/>
                <a:ea typeface="+mj-ea"/>
                <a:cs typeface="+mj-cs"/>
              </a:rPr>
              <a:t>della</a:t>
            </a:r>
            <a:r>
              <a:rPr lang="en-US" sz="2400" dirty="0" smtClean="0">
                <a:latin typeface="+mj-lt"/>
                <a:ea typeface="+mj-ea"/>
                <a:cs typeface="+mj-cs"/>
              </a:rPr>
              <a:t> catena, ma </a:t>
            </a:r>
            <a:r>
              <a:rPr lang="en-US" sz="2400" i="1" dirty="0" smtClean="0">
                <a:latin typeface="+mj-lt"/>
                <a:ea typeface="+mj-ea"/>
                <a:cs typeface="+mj-cs"/>
              </a:rPr>
              <a:t>emerge </a:t>
            </a:r>
            <a:r>
              <a:rPr lang="en-US" sz="2400" i="1" dirty="0" err="1" smtClean="0">
                <a:latin typeface="+mj-lt"/>
                <a:ea typeface="+mj-ea"/>
                <a:cs typeface="+mj-cs"/>
              </a:rPr>
              <a:t>dalla</a:t>
            </a:r>
            <a:r>
              <a:rPr lang="en-US" sz="2400" i="1" dirty="0" smtClean="0">
                <a:latin typeface="+mj-lt"/>
                <a:ea typeface="+mj-ea"/>
                <a:cs typeface="+mj-cs"/>
              </a:rPr>
              <a:t> catena </a:t>
            </a:r>
            <a:r>
              <a:rPr lang="en-US" sz="2400" i="1" dirty="0" err="1" smtClean="0">
                <a:latin typeface="+mj-lt"/>
                <a:ea typeface="+mj-ea"/>
                <a:cs typeface="+mj-cs"/>
              </a:rPr>
              <a:t>stessa</a:t>
            </a:r>
            <a:r>
              <a:rPr lang="en-US" sz="2400" i="1" dirty="0" smtClean="0">
                <a:latin typeface="+mj-lt"/>
                <a:ea typeface="+mj-ea"/>
                <a:cs typeface="+mj-cs"/>
              </a:rPr>
              <a:t> </a:t>
            </a:r>
            <a:r>
              <a:rPr lang="en-US" sz="2400" i="1" dirty="0" err="1" smtClean="0">
                <a:latin typeface="+mj-lt"/>
                <a:ea typeface="+mj-ea"/>
                <a:cs typeface="+mj-cs"/>
              </a:rPr>
              <a:t>nella</a:t>
            </a:r>
            <a:r>
              <a:rPr lang="en-US" sz="2400" i="1" dirty="0" smtClean="0">
                <a:latin typeface="+mj-lt"/>
                <a:ea typeface="+mj-ea"/>
                <a:cs typeface="+mj-cs"/>
              </a:rPr>
              <a:t> </a:t>
            </a:r>
            <a:r>
              <a:rPr lang="en-US" sz="2400" i="1" dirty="0" err="1" smtClean="0">
                <a:latin typeface="+mj-lt"/>
                <a:ea typeface="+mj-ea"/>
                <a:cs typeface="+mj-cs"/>
              </a:rPr>
              <a:t>sua</a:t>
            </a:r>
            <a:r>
              <a:rPr lang="en-US" sz="2400" i="1" dirty="0" smtClean="0">
                <a:latin typeface="+mj-lt"/>
                <a:ea typeface="+mj-ea"/>
                <a:cs typeface="+mj-cs"/>
              </a:rPr>
              <a:t> </a:t>
            </a:r>
            <a:r>
              <a:rPr lang="en-US" sz="2400" i="1" dirty="0" err="1" smtClean="0">
                <a:latin typeface="+mj-lt"/>
                <a:ea typeface="+mj-ea"/>
                <a:cs typeface="+mj-cs"/>
              </a:rPr>
              <a:t>interezza</a:t>
            </a:r>
            <a:r>
              <a:rPr lang="en-US" sz="2400" i="1" dirty="0" smtClean="0">
                <a:latin typeface="+mj-lt"/>
                <a:ea typeface="+mj-ea"/>
                <a:cs typeface="+mj-cs"/>
              </a:rPr>
              <a:t> – </a:t>
            </a:r>
            <a:r>
              <a:rPr lang="en-US" sz="2400" i="1" u="sng" dirty="0" err="1" smtClean="0">
                <a:latin typeface="+mj-lt"/>
                <a:ea typeface="+mj-ea"/>
                <a:cs typeface="+mj-cs"/>
              </a:rPr>
              <a:t>proprio</a:t>
            </a:r>
            <a:r>
              <a:rPr lang="en-US" sz="2400" i="1" u="sng" dirty="0" smtClean="0">
                <a:latin typeface="+mj-lt"/>
                <a:ea typeface="+mj-ea"/>
                <a:cs typeface="+mj-cs"/>
              </a:rPr>
              <a:t> in </a:t>
            </a:r>
            <a:r>
              <a:rPr lang="en-US" sz="2400" i="1" u="sng" dirty="0" err="1" smtClean="0">
                <a:latin typeface="+mj-lt"/>
                <a:ea typeface="+mj-ea"/>
                <a:cs typeface="+mj-cs"/>
              </a:rPr>
              <a:t>virtù</a:t>
            </a:r>
            <a:r>
              <a:rPr lang="en-US" sz="2400" i="1" u="sng" dirty="0" smtClean="0">
                <a:latin typeface="+mj-lt"/>
                <a:ea typeface="+mj-ea"/>
                <a:cs typeface="+mj-cs"/>
              </a:rPr>
              <a:t> </a:t>
            </a:r>
            <a:r>
              <a:rPr lang="en-US" sz="2400" i="1" u="sng" dirty="0" err="1" smtClean="0">
                <a:latin typeface="+mj-lt"/>
                <a:ea typeface="+mj-ea"/>
                <a:cs typeface="+mj-cs"/>
              </a:rPr>
              <a:t>della</a:t>
            </a:r>
            <a:r>
              <a:rPr lang="en-US" sz="2400" i="1" u="sng" dirty="0" smtClean="0">
                <a:latin typeface="+mj-lt"/>
                <a:ea typeface="+mj-ea"/>
                <a:cs typeface="+mj-cs"/>
              </a:rPr>
              <a:t> </a:t>
            </a:r>
            <a:r>
              <a:rPr lang="en-US" sz="2400" i="1" u="sng" dirty="0" err="1" smtClean="0">
                <a:latin typeface="+mj-lt"/>
                <a:ea typeface="+mj-ea"/>
                <a:cs typeface="+mj-cs"/>
              </a:rPr>
              <a:t>sua</a:t>
            </a:r>
            <a:r>
              <a:rPr lang="en-US" sz="2400" i="1" u="sng" dirty="0" smtClean="0">
                <a:latin typeface="+mj-lt"/>
                <a:ea typeface="+mj-ea"/>
                <a:cs typeface="+mj-cs"/>
              </a:rPr>
              <a:t> </a:t>
            </a:r>
            <a:r>
              <a:rPr lang="en-US" sz="2400" i="1" u="sng" dirty="0" err="1" smtClean="0">
                <a:latin typeface="+mj-lt"/>
                <a:ea typeface="+mj-ea"/>
                <a:cs typeface="+mj-cs"/>
              </a:rPr>
              <a:t>lunghezza</a:t>
            </a:r>
            <a:r>
              <a:rPr lang="en-US" sz="2400" i="1" u="sng" dirty="0" smtClean="0">
                <a:latin typeface="+mj-lt"/>
                <a:ea typeface="+mj-ea"/>
                <a:cs typeface="+mj-cs"/>
              </a:rPr>
              <a:t> (</a:t>
            </a:r>
            <a:r>
              <a:rPr lang="en-US" sz="2400" i="1" u="sng" dirty="0" err="1" smtClean="0">
                <a:latin typeface="+mj-lt"/>
                <a:ea typeface="+mj-ea"/>
                <a:cs typeface="+mj-cs"/>
              </a:rPr>
              <a:t>infinita</a:t>
            </a:r>
            <a:r>
              <a:rPr lang="en-US" sz="2400" i="1" u="sng" dirty="0" smtClean="0">
                <a:latin typeface="+mj-lt"/>
                <a:ea typeface="+mj-ea"/>
                <a:cs typeface="+mj-cs"/>
              </a:rPr>
              <a:t>)</a:t>
            </a:r>
          </a:p>
          <a:p>
            <a:pPr marL="457200" marR="0" lvl="0" indent="-457200" defTabSz="914400" rtl="0" eaLnBrk="1" fontAlgn="auto" latinLnBrk="0" hangingPunct="1">
              <a:lnSpc>
                <a:spcPct val="100000"/>
              </a:lnSpc>
              <a:spcBef>
                <a:spcPct val="0"/>
              </a:spcBef>
              <a:spcAft>
                <a:spcPts val="0"/>
              </a:spcAft>
              <a:buClrTx/>
              <a:buSzTx/>
              <a:tabLst/>
              <a:defRPr/>
            </a:pPr>
            <a:endParaRPr lang="en-US" sz="2800" baseline="0" dirty="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dirty="0" err="1" smtClean="0">
                <a:latin typeface="+mj-lt"/>
                <a:ea typeface="+mj-ea"/>
                <a:cs typeface="+mj-cs"/>
              </a:rPr>
              <a:t>Formulazione</a:t>
            </a:r>
            <a:r>
              <a:rPr lang="en-US" sz="2800" dirty="0" smtClean="0">
                <a:latin typeface="+mj-lt"/>
                <a:ea typeface="+mj-ea"/>
                <a:cs typeface="+mj-cs"/>
              </a:rPr>
              <a:t> ‘</a:t>
            </a:r>
            <a:r>
              <a:rPr lang="en-US" sz="2800" dirty="0" err="1" smtClean="0">
                <a:latin typeface="+mj-lt"/>
                <a:ea typeface="+mj-ea"/>
                <a:cs typeface="+mj-cs"/>
              </a:rPr>
              <a:t>sofisticata</a:t>
            </a:r>
            <a:r>
              <a:rPr lang="en-US" sz="2800" dirty="0" smtClean="0">
                <a:latin typeface="+mj-lt"/>
                <a:ea typeface="+mj-ea"/>
                <a:cs typeface="+mj-cs"/>
              </a:rPr>
              <a:t>’:</a:t>
            </a:r>
          </a:p>
          <a:p>
            <a:pPr marL="914400" lvl="1" indent="-457200">
              <a:spcBef>
                <a:spcPct val="0"/>
              </a:spcBef>
            </a:pPr>
            <a:r>
              <a:rPr lang="en-US" sz="2400" dirty="0" err="1" smtClean="0">
                <a:latin typeface="+mj-lt"/>
                <a:ea typeface="+mj-ea"/>
                <a:cs typeface="+mj-cs"/>
              </a:rPr>
              <a:t>Peijnenburg</a:t>
            </a:r>
            <a:r>
              <a:rPr lang="en-US" sz="2400" dirty="0" smtClean="0">
                <a:latin typeface="+mj-lt"/>
                <a:ea typeface="+mj-ea"/>
                <a:cs typeface="+mj-cs"/>
              </a:rPr>
              <a:t> &amp; Atkinson (2013)</a:t>
            </a:r>
            <a:endParaRPr lang="en-US" sz="2400"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23</a:t>
            </a:fld>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linds(horizont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linds(horizontal)">
                                      <p:cBhvr>
                                        <p:cTn id="17" dur="500"/>
                                        <p:tgtEl>
                                          <p:spTgt spid="4">
                                            <p:txEl>
                                              <p:pRg st="6" end="6"/>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4">
                                            <p:txEl>
                                              <p:pRg st="7" end="7"/>
                                            </p:txEl>
                                          </p:spTgt>
                                        </p:tgtEl>
                                        <p:attrNameLst>
                                          <p:attrName>style.visibility</p:attrName>
                                        </p:attrNameLst>
                                      </p:cBhvr>
                                      <p:to>
                                        <p:strVal val="visible"/>
                                      </p:to>
                                    </p:set>
                                    <p:animEffect transition="in" filter="blinds(horizontal)">
                                      <p:cBhvr>
                                        <p:cTn id="20" dur="500"/>
                                        <p:tgtEl>
                                          <p:spTgt spid="4">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blinds(horizontal)">
                                      <p:cBhvr>
                                        <p:cTn id="25" dur="500"/>
                                        <p:tgtEl>
                                          <p:spTgt spid="4">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11" end="11"/>
                                            </p:txEl>
                                          </p:spTgt>
                                        </p:tgtEl>
                                        <p:attrNameLst>
                                          <p:attrName>style.visibility</p:attrName>
                                        </p:attrNameLst>
                                      </p:cBhvr>
                                      <p:to>
                                        <p:strVal val="visible"/>
                                      </p:to>
                                    </p:set>
                                    <p:animEffect transition="in" filter="blinds(horizontal)">
                                      <p:cBhvr>
                                        <p:cTn id="30" dur="500"/>
                                        <p:tgtEl>
                                          <p:spTgt spid="4">
                                            <p:txEl>
                                              <p:pRg st="11" end="11"/>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animEffect transition="in" filter="blinds(horizontal)">
                                      <p:cBhvr>
                                        <p:cTn id="3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noRot="1" noChangeAspect="1" noMove="1" noResize="1" noEditPoints="1" noAdjustHandles="1" noChangeArrowheads="1" noChangeShapeType="1" noTextEdit="1"/>
          </p:cNvSpPr>
          <p:nvPr/>
        </p:nvSpPr>
        <p:spPr>
          <a:xfrm>
            <a:off x="288032" y="260648"/>
            <a:ext cx="8604448" cy="6048672"/>
          </a:xfrm>
          <a:prstGeom prst="rect">
            <a:avLst/>
          </a:prstGeom>
          <a:blipFill rotWithShape="1">
            <a:blip r:embed="rId2" cstate="print"/>
            <a:stretch>
              <a:fillRect t="-1109"/>
            </a:stretch>
          </a:blipFill>
        </p:spPr>
        <p:txBody>
          <a:bodyPr/>
          <a:lstStyle/>
          <a:p>
            <a:r>
              <a:rPr lang="it-IT" dirty="0" err="1" smtClean="0">
                <a:noFill/>
              </a:rPr>
              <a:t>ssss</a:t>
            </a:r>
            <a:endParaRPr lang="it-IT" dirty="0" smtClean="0">
              <a:noFill/>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24</a:t>
            </a:fld>
            <a:endParaRPr lang="it-IT" dirty="0"/>
          </a:p>
        </p:txBody>
      </p:sp>
    </p:spTree>
    <p:extLst>
      <p:ext uri="{BB962C8B-B14F-4D97-AF65-F5344CB8AC3E}">
        <p14:creationId xmlns:p14="http://schemas.microsoft.com/office/powerpoint/2010/main" val="11732873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95536" y="692696"/>
            <a:ext cx="8352928" cy="6048672"/>
          </a:xfrm>
          <a:prstGeom prst="rect">
            <a:avLst/>
          </a:prstGeom>
        </p:spPr>
        <p:txBody>
          <a:bodyPr vert="horz" anchor="b">
            <a:noAutofit/>
            <a:scene3d>
              <a:camera prst="orthographicFront"/>
              <a:lightRig rig="soft" dir="t"/>
            </a:scene3d>
            <a:sp3d prstMaterial="softEdge">
              <a:bevelT w="25400" h="25400"/>
            </a:sp3d>
          </a:bodyPr>
          <a:lstStyle/>
          <a:p>
            <a:pPr marR="0" lvl="0" algn="just" defTabSz="914400" rtl="0" eaLnBrk="1" fontAlgn="auto" latinLnBrk="0" hangingPunct="1">
              <a:lnSpc>
                <a:spcPct val="100000"/>
              </a:lnSpc>
              <a:spcBef>
                <a:spcPct val="0"/>
              </a:spcBef>
              <a:spcAft>
                <a:spcPts val="0"/>
              </a:spcAft>
              <a:buClrTx/>
              <a:buSzTx/>
              <a:tabLst/>
              <a:defRPr/>
            </a:pPr>
            <a:r>
              <a:rPr lang="en-US" sz="2800" dirty="0" smtClean="0">
                <a:latin typeface="+mj-lt"/>
                <a:ea typeface="+mj-ea"/>
                <a:cs typeface="+mj-cs"/>
              </a:rPr>
              <a:t>Si </a:t>
            </a:r>
            <a:r>
              <a:rPr lang="en-US" sz="2800" dirty="0" err="1" smtClean="0">
                <a:latin typeface="+mj-lt"/>
                <a:ea typeface="+mj-ea"/>
                <a:cs typeface="+mj-cs"/>
              </a:rPr>
              <a:t>dimostra</a:t>
            </a:r>
            <a:r>
              <a:rPr lang="en-US" sz="2800" dirty="0" smtClean="0">
                <a:latin typeface="+mj-lt"/>
                <a:ea typeface="+mj-ea"/>
                <a:cs typeface="+mj-cs"/>
              </a:rPr>
              <a:t> </a:t>
            </a:r>
            <a:r>
              <a:rPr lang="en-US" sz="2800" dirty="0" err="1" smtClean="0">
                <a:latin typeface="+mj-lt"/>
                <a:ea typeface="+mj-ea"/>
                <a:cs typeface="+mj-cs"/>
              </a:rPr>
              <a:t>che</a:t>
            </a:r>
            <a:r>
              <a:rPr lang="en-US" sz="2800" dirty="0" smtClean="0">
                <a:latin typeface="+mj-lt"/>
                <a:ea typeface="+mj-ea"/>
                <a:cs typeface="+mj-cs"/>
              </a:rPr>
              <a:t>, </a:t>
            </a:r>
            <a:r>
              <a:rPr lang="en-US" sz="2800" dirty="0" err="1" smtClean="0">
                <a:latin typeface="+mj-lt"/>
                <a:ea typeface="+mj-ea"/>
                <a:cs typeface="+mj-cs"/>
              </a:rPr>
              <a:t>inserendo</a:t>
            </a:r>
            <a:r>
              <a:rPr lang="en-US" sz="2800" dirty="0" smtClean="0">
                <a:latin typeface="+mj-lt"/>
                <a:ea typeface="+mj-ea"/>
                <a:cs typeface="+mj-cs"/>
              </a:rPr>
              <a:t> </a:t>
            </a:r>
            <a:r>
              <a:rPr lang="en-US" sz="2800" dirty="0" err="1" smtClean="0">
                <a:latin typeface="+mj-lt"/>
                <a:ea typeface="+mj-ea"/>
                <a:cs typeface="+mj-cs"/>
              </a:rPr>
              <a:t>sempre</a:t>
            </a:r>
            <a:r>
              <a:rPr lang="en-US" sz="2800" dirty="0" smtClean="0">
                <a:latin typeface="+mj-lt"/>
                <a:ea typeface="+mj-ea"/>
                <a:cs typeface="+mj-cs"/>
              </a:rPr>
              <a:t> </a:t>
            </a:r>
            <a:r>
              <a:rPr lang="en-US" sz="2800" dirty="0" err="1" smtClean="0">
                <a:latin typeface="+mj-lt"/>
                <a:ea typeface="+mj-ea"/>
                <a:cs typeface="+mj-cs"/>
              </a:rPr>
              <a:t>più</a:t>
            </a:r>
            <a:r>
              <a:rPr lang="en-US" sz="2800" dirty="0" smtClean="0">
                <a:latin typeface="+mj-lt"/>
                <a:ea typeface="+mj-ea"/>
                <a:cs typeface="+mj-cs"/>
              </a:rPr>
              <a:t> ‘</a:t>
            </a:r>
            <a:r>
              <a:rPr lang="en-US" sz="2800" dirty="0" err="1" smtClean="0">
                <a:latin typeface="+mj-lt"/>
                <a:ea typeface="+mj-ea"/>
                <a:cs typeface="+mj-cs"/>
              </a:rPr>
              <a:t>ragioni</a:t>
            </a:r>
            <a:r>
              <a:rPr lang="en-US" sz="2800" dirty="0" smtClean="0">
                <a:latin typeface="+mj-lt"/>
                <a:ea typeface="+mj-ea"/>
                <a:cs typeface="+mj-cs"/>
              </a:rPr>
              <a:t> </a:t>
            </a:r>
            <a:r>
              <a:rPr lang="en-US" sz="2800" dirty="0" err="1" smtClean="0">
                <a:latin typeface="+mj-lt"/>
                <a:ea typeface="+mj-ea"/>
                <a:cs typeface="+mj-cs"/>
              </a:rPr>
              <a:t>intermedie</a:t>
            </a:r>
            <a:r>
              <a:rPr lang="en-US" sz="2800" dirty="0" smtClean="0">
                <a:latin typeface="+mj-lt"/>
                <a:ea typeface="+mj-ea"/>
                <a:cs typeface="+mj-cs"/>
              </a:rPr>
              <a:t>’:</a:t>
            </a:r>
          </a:p>
          <a:p>
            <a:pPr marR="0" lvl="0" algn="just" defTabSz="914400" rtl="0" eaLnBrk="1" fontAlgn="auto" latinLnBrk="0" hangingPunct="1">
              <a:lnSpc>
                <a:spcPct val="100000"/>
              </a:lnSpc>
              <a:spcBef>
                <a:spcPct val="0"/>
              </a:spcBef>
              <a:spcAft>
                <a:spcPts val="0"/>
              </a:spcAft>
              <a:buClrTx/>
              <a:buSzTx/>
              <a:tabLst/>
              <a:defRPr/>
            </a:pPr>
            <a:endParaRPr kumimoji="0" lang="en-US" sz="1200" i="0" u="none" strike="noStrike" kern="1200" cap="none" spc="0" normalizeH="0" baseline="0" noProof="0" dirty="0" smtClean="0">
              <a:ln>
                <a:noFill/>
              </a:ln>
              <a:effectLst/>
              <a:uLnTx/>
              <a:uFillTx/>
              <a:latin typeface="+mj-lt"/>
              <a:ea typeface="+mj-ea"/>
              <a:cs typeface="+mj-cs"/>
            </a:endParaRPr>
          </a:p>
          <a:p>
            <a:pPr algn="ctr"/>
            <a:r>
              <a:rPr lang="en-GB" sz="2400" dirty="0">
                <a:latin typeface="+mj-lt"/>
                <a:ea typeface="+mj-ea"/>
                <a:cs typeface="+mj-cs"/>
              </a:rPr>
              <a:t>‘</a:t>
            </a:r>
            <a:r>
              <a:rPr lang="en-GB" sz="2400" i="1" dirty="0">
                <a:latin typeface="+mj-lt"/>
                <a:ea typeface="+mj-ea"/>
                <a:cs typeface="+mj-cs"/>
              </a:rPr>
              <a:t>p’ </a:t>
            </a:r>
            <a:r>
              <a:rPr lang="en-GB" sz="2400" dirty="0">
                <a:latin typeface="+mj-lt"/>
                <a:ea typeface="+mj-ea"/>
                <a:cs typeface="+mj-cs"/>
              </a:rPr>
              <a:t>e ‘</a:t>
            </a:r>
            <a:r>
              <a:rPr lang="en-GB" sz="2400" i="1" dirty="0">
                <a:latin typeface="+mj-lt"/>
                <a:ea typeface="+mj-ea"/>
                <a:cs typeface="+mj-cs"/>
              </a:rPr>
              <a:t>p</a:t>
            </a:r>
            <a:r>
              <a:rPr lang="en-GB" sz="2400" dirty="0">
                <a:latin typeface="+mj-lt"/>
                <a:ea typeface="+mj-ea"/>
                <a:cs typeface="+mj-cs"/>
              </a:rPr>
              <a:t> </a:t>
            </a:r>
            <a:r>
              <a:rPr lang="en-GB" sz="2400" dirty="0" err="1">
                <a:latin typeface="+mj-lt"/>
                <a:ea typeface="+mj-ea"/>
                <a:cs typeface="+mj-cs"/>
              </a:rPr>
              <a:t>giustifica</a:t>
            </a:r>
            <a:r>
              <a:rPr lang="en-GB" sz="2400" dirty="0">
                <a:latin typeface="+mj-lt"/>
                <a:ea typeface="+mj-ea"/>
                <a:cs typeface="+mj-cs"/>
              </a:rPr>
              <a:t> </a:t>
            </a:r>
            <a:r>
              <a:rPr lang="en-GB" sz="2400" i="1" dirty="0">
                <a:latin typeface="+mj-lt"/>
                <a:ea typeface="+mj-ea"/>
                <a:cs typeface="+mj-cs"/>
              </a:rPr>
              <a:t>q</a:t>
            </a:r>
            <a:r>
              <a:rPr lang="en-GB" sz="2400" dirty="0">
                <a:latin typeface="+mj-lt"/>
                <a:ea typeface="+mj-ea"/>
                <a:cs typeface="+mj-cs"/>
              </a:rPr>
              <a:t>’</a:t>
            </a:r>
            <a:r>
              <a:rPr lang="en-GB" sz="2400" i="1" dirty="0">
                <a:latin typeface="+mj-lt"/>
                <a:ea typeface="+mj-ea"/>
                <a:cs typeface="+mj-cs"/>
              </a:rPr>
              <a:t> </a:t>
            </a:r>
            <a:endParaRPr lang="en-GB" sz="2400" dirty="0">
              <a:latin typeface="+mj-lt"/>
              <a:ea typeface="+mj-ea"/>
              <a:cs typeface="+mj-cs"/>
            </a:endParaRPr>
          </a:p>
          <a:p>
            <a:pPr algn="ctr"/>
            <a:r>
              <a:rPr lang="en-GB" sz="2400" dirty="0">
                <a:latin typeface="+mj-lt"/>
                <a:ea typeface="+mj-ea"/>
                <a:cs typeface="+mj-cs"/>
              </a:rPr>
              <a:t>‘se </a:t>
            </a:r>
            <a:r>
              <a:rPr lang="en-GB" sz="2400" i="1" dirty="0">
                <a:latin typeface="+mj-lt"/>
                <a:ea typeface="+mj-ea"/>
                <a:cs typeface="+mj-cs"/>
              </a:rPr>
              <a:t>g</a:t>
            </a:r>
            <a:r>
              <a:rPr lang="en-GB" sz="2400" i="1" baseline="-25000" dirty="0">
                <a:latin typeface="+mj-lt"/>
                <a:ea typeface="+mj-ea"/>
                <a:cs typeface="+mj-cs"/>
              </a:rPr>
              <a:t>1</a:t>
            </a:r>
            <a:r>
              <a:rPr lang="en-GB" sz="2400" dirty="0">
                <a:latin typeface="+mj-lt"/>
                <a:ea typeface="+mj-ea"/>
                <a:cs typeface="+mj-cs"/>
              </a:rPr>
              <a:t> </a:t>
            </a:r>
            <a:r>
              <a:rPr lang="en-GB" sz="2400" dirty="0" err="1">
                <a:latin typeface="+mj-lt"/>
                <a:ea typeface="+mj-ea"/>
                <a:cs typeface="+mj-cs"/>
              </a:rPr>
              <a:t>allora</a:t>
            </a:r>
            <a:r>
              <a:rPr lang="en-GB" sz="2400" dirty="0">
                <a:latin typeface="+mj-lt"/>
                <a:ea typeface="+mj-ea"/>
                <a:cs typeface="+mj-cs"/>
              </a:rPr>
              <a:t> </a:t>
            </a:r>
            <a:r>
              <a:rPr lang="en-GB" sz="2400" i="1" dirty="0">
                <a:latin typeface="+mj-lt"/>
                <a:ea typeface="+mj-ea"/>
                <a:cs typeface="+mj-cs"/>
              </a:rPr>
              <a:t>q</a:t>
            </a:r>
            <a:r>
              <a:rPr lang="en-GB" sz="2400" dirty="0">
                <a:latin typeface="+mj-lt"/>
                <a:ea typeface="+mj-ea"/>
                <a:cs typeface="+mj-cs"/>
              </a:rPr>
              <a:t>, se </a:t>
            </a:r>
            <a:r>
              <a:rPr lang="en-GB" sz="2400" i="1" dirty="0">
                <a:latin typeface="+mj-lt"/>
                <a:ea typeface="+mj-ea"/>
                <a:cs typeface="+mj-cs"/>
              </a:rPr>
              <a:t>g</a:t>
            </a:r>
            <a:r>
              <a:rPr lang="en-GB" sz="2400" i="1" baseline="-25000" dirty="0">
                <a:latin typeface="+mj-lt"/>
                <a:ea typeface="+mj-ea"/>
                <a:cs typeface="+mj-cs"/>
              </a:rPr>
              <a:t>2</a:t>
            </a:r>
            <a:r>
              <a:rPr lang="en-GB" sz="2400" i="1" dirty="0">
                <a:latin typeface="+mj-lt"/>
                <a:ea typeface="+mj-ea"/>
                <a:cs typeface="+mj-cs"/>
              </a:rPr>
              <a:t> </a:t>
            </a:r>
            <a:r>
              <a:rPr lang="en-GB" sz="2400" dirty="0" err="1">
                <a:latin typeface="+mj-lt"/>
                <a:ea typeface="+mj-ea"/>
                <a:cs typeface="+mj-cs"/>
              </a:rPr>
              <a:t>allora</a:t>
            </a:r>
            <a:r>
              <a:rPr lang="en-GB" sz="2400" dirty="0">
                <a:latin typeface="+mj-lt"/>
                <a:ea typeface="+mj-ea"/>
                <a:cs typeface="+mj-cs"/>
              </a:rPr>
              <a:t> </a:t>
            </a:r>
            <a:r>
              <a:rPr lang="en-GB" sz="2400" i="1" dirty="0">
                <a:latin typeface="+mj-lt"/>
                <a:ea typeface="+mj-ea"/>
                <a:cs typeface="+mj-cs"/>
              </a:rPr>
              <a:t>g</a:t>
            </a:r>
            <a:r>
              <a:rPr lang="en-GB" sz="2400" i="1" baseline="-25000" dirty="0">
                <a:latin typeface="+mj-lt"/>
                <a:ea typeface="+mj-ea"/>
                <a:cs typeface="+mj-cs"/>
              </a:rPr>
              <a:t>1</a:t>
            </a:r>
            <a:r>
              <a:rPr lang="en-GB" sz="2400" dirty="0">
                <a:latin typeface="+mj-lt"/>
                <a:ea typeface="+mj-ea"/>
                <a:cs typeface="+mj-cs"/>
              </a:rPr>
              <a:t>, se </a:t>
            </a:r>
            <a:r>
              <a:rPr lang="en-GB" sz="2400" i="1" dirty="0">
                <a:latin typeface="+mj-lt"/>
                <a:ea typeface="+mj-ea"/>
                <a:cs typeface="+mj-cs"/>
              </a:rPr>
              <a:t>g</a:t>
            </a:r>
            <a:r>
              <a:rPr lang="en-GB" sz="2400" i="1" baseline="-25000" dirty="0">
                <a:latin typeface="+mj-lt"/>
                <a:ea typeface="+mj-ea"/>
                <a:cs typeface="+mj-cs"/>
              </a:rPr>
              <a:t>3</a:t>
            </a:r>
            <a:r>
              <a:rPr lang="en-GB" sz="2400" i="1" dirty="0">
                <a:latin typeface="+mj-lt"/>
                <a:ea typeface="+mj-ea"/>
                <a:cs typeface="+mj-cs"/>
              </a:rPr>
              <a:t> </a:t>
            </a:r>
            <a:r>
              <a:rPr lang="en-GB" sz="2400" dirty="0" err="1">
                <a:latin typeface="+mj-lt"/>
                <a:ea typeface="+mj-ea"/>
                <a:cs typeface="+mj-cs"/>
              </a:rPr>
              <a:t>allora</a:t>
            </a:r>
            <a:r>
              <a:rPr lang="en-GB" sz="2400" dirty="0">
                <a:latin typeface="+mj-lt"/>
                <a:ea typeface="+mj-ea"/>
                <a:cs typeface="+mj-cs"/>
              </a:rPr>
              <a:t> </a:t>
            </a:r>
            <a:r>
              <a:rPr lang="en-GB" sz="2400" i="1" dirty="0">
                <a:latin typeface="+mj-lt"/>
                <a:ea typeface="+mj-ea"/>
                <a:cs typeface="+mj-cs"/>
              </a:rPr>
              <a:t>g</a:t>
            </a:r>
            <a:r>
              <a:rPr lang="en-GB" sz="2400" i="1" baseline="-25000" dirty="0">
                <a:latin typeface="+mj-lt"/>
                <a:ea typeface="+mj-ea"/>
                <a:cs typeface="+mj-cs"/>
              </a:rPr>
              <a:t>2</a:t>
            </a:r>
            <a:r>
              <a:rPr lang="en-GB" sz="2400" dirty="0" smtClean="0">
                <a:latin typeface="+mj-lt"/>
                <a:ea typeface="+mj-ea"/>
                <a:cs typeface="+mj-cs"/>
              </a:rPr>
              <a:t>,…, se </a:t>
            </a:r>
            <a:r>
              <a:rPr lang="en-GB" sz="2400" i="1" dirty="0" smtClean="0">
                <a:latin typeface="+mj-lt"/>
                <a:ea typeface="+mj-ea"/>
                <a:cs typeface="+mj-cs"/>
              </a:rPr>
              <a:t>p </a:t>
            </a:r>
            <a:r>
              <a:rPr lang="en-GB" sz="2400" dirty="0" err="1" smtClean="0">
                <a:latin typeface="+mj-lt"/>
                <a:ea typeface="+mj-ea"/>
                <a:cs typeface="+mj-cs"/>
              </a:rPr>
              <a:t>allora</a:t>
            </a:r>
            <a:r>
              <a:rPr lang="en-GB" sz="2400" dirty="0" smtClean="0">
                <a:latin typeface="+mj-lt"/>
                <a:ea typeface="+mj-ea"/>
                <a:cs typeface="+mj-cs"/>
              </a:rPr>
              <a:t> </a:t>
            </a:r>
            <a:r>
              <a:rPr lang="en-GB" sz="2400" i="1" dirty="0" err="1" smtClean="0"/>
              <a:t>g</a:t>
            </a:r>
            <a:r>
              <a:rPr lang="en-GB" sz="2400" i="1" baseline="-25000" dirty="0" err="1" smtClean="0"/>
              <a:t>n</a:t>
            </a:r>
            <a:r>
              <a:rPr lang="en-GB" sz="2400" i="1" dirty="0" smtClean="0"/>
              <a:t>, p</a:t>
            </a:r>
            <a:r>
              <a:rPr lang="en-GB" sz="2400" dirty="0" smtClean="0">
                <a:latin typeface="+mj-lt"/>
                <a:ea typeface="+mj-ea"/>
                <a:cs typeface="+mj-cs"/>
              </a:rPr>
              <a:t>’</a:t>
            </a:r>
          </a:p>
          <a:p>
            <a:pPr algn="ctr"/>
            <a:r>
              <a:rPr lang="en-GB" sz="2400" dirty="0" smtClean="0">
                <a:latin typeface="+mj-lt"/>
                <a:ea typeface="+mj-ea"/>
                <a:cs typeface="+mj-cs"/>
              </a:rPr>
              <a:t> </a:t>
            </a:r>
            <a:endParaRPr lang="en-GB" sz="2400" dirty="0">
              <a:latin typeface="+mj-lt"/>
              <a:ea typeface="+mj-ea"/>
              <a:cs typeface="+mj-cs"/>
            </a:endParaRPr>
          </a:p>
          <a:p>
            <a:endParaRPr lang="en-GB" dirty="0" smtClean="0">
              <a:latin typeface="+mj-lt"/>
              <a:ea typeface="+mj-ea"/>
              <a:cs typeface="+mj-cs"/>
            </a:endParaRPr>
          </a:p>
          <a:p>
            <a:pPr marL="571500" indent="-571500">
              <a:buAutoNum type="romanLcParenR"/>
            </a:pPr>
            <a:r>
              <a:rPr lang="en-GB" sz="2800" dirty="0" smtClean="0">
                <a:latin typeface="+mj-lt"/>
                <a:ea typeface="+mj-ea"/>
                <a:cs typeface="+mj-cs"/>
              </a:rPr>
              <a:t>La </a:t>
            </a:r>
            <a:r>
              <a:rPr lang="en-GB" sz="2800" dirty="0" err="1" smtClean="0">
                <a:latin typeface="+mj-lt"/>
                <a:ea typeface="+mj-ea"/>
                <a:cs typeface="+mj-cs"/>
              </a:rPr>
              <a:t>probabilità</a:t>
            </a:r>
            <a:r>
              <a:rPr lang="en-GB" sz="2800" dirty="0" smtClean="0">
                <a:latin typeface="+mj-lt"/>
                <a:ea typeface="+mj-ea"/>
                <a:cs typeface="+mj-cs"/>
              </a:rPr>
              <a:t> non-</a:t>
            </a:r>
            <a:r>
              <a:rPr lang="en-GB" sz="2800" dirty="0" err="1" smtClean="0">
                <a:latin typeface="+mj-lt"/>
                <a:ea typeface="+mj-ea"/>
                <a:cs typeface="+mj-cs"/>
              </a:rPr>
              <a:t>condizionale</a:t>
            </a:r>
            <a:r>
              <a:rPr lang="en-GB" sz="2800" dirty="0" smtClean="0">
                <a:latin typeface="+mj-lt"/>
                <a:ea typeface="+mj-ea"/>
                <a:cs typeface="+mj-cs"/>
              </a:rPr>
              <a:t> di </a:t>
            </a:r>
            <a:r>
              <a:rPr lang="en-GB" sz="2800" i="1" dirty="0" smtClean="0">
                <a:latin typeface="+mj-lt"/>
                <a:ea typeface="+mj-ea"/>
                <a:cs typeface="+mj-cs"/>
              </a:rPr>
              <a:t>q </a:t>
            </a:r>
            <a:r>
              <a:rPr lang="en-GB" sz="2800" dirty="0" err="1" smtClean="0">
                <a:latin typeface="+mj-lt"/>
                <a:ea typeface="+mj-ea"/>
                <a:cs typeface="+mj-cs"/>
              </a:rPr>
              <a:t>si</a:t>
            </a:r>
            <a:r>
              <a:rPr lang="en-GB" sz="2800" dirty="0" smtClean="0">
                <a:latin typeface="+mj-lt"/>
                <a:ea typeface="+mj-ea"/>
                <a:cs typeface="+mj-cs"/>
              </a:rPr>
              <a:t> </a:t>
            </a:r>
            <a:r>
              <a:rPr lang="en-GB" sz="2800" dirty="0" err="1" smtClean="0">
                <a:latin typeface="+mj-lt"/>
                <a:ea typeface="+mj-ea"/>
                <a:cs typeface="+mj-cs"/>
              </a:rPr>
              <a:t>avvicina</a:t>
            </a:r>
            <a:r>
              <a:rPr lang="en-GB" sz="2800" dirty="0" smtClean="0">
                <a:latin typeface="+mj-lt"/>
                <a:ea typeface="+mj-ea"/>
                <a:cs typeface="+mj-cs"/>
              </a:rPr>
              <a:t> </a:t>
            </a:r>
            <a:r>
              <a:rPr lang="en-GB" sz="2800" dirty="0" err="1" smtClean="0">
                <a:latin typeface="+mj-lt"/>
                <a:ea typeface="+mj-ea"/>
                <a:cs typeface="+mj-cs"/>
              </a:rPr>
              <a:t>tanto</a:t>
            </a:r>
            <a:r>
              <a:rPr lang="en-GB" sz="2800" dirty="0" smtClean="0">
                <a:latin typeface="+mj-lt"/>
                <a:ea typeface="+mj-ea"/>
                <a:cs typeface="+mj-cs"/>
              </a:rPr>
              <a:t> </a:t>
            </a:r>
            <a:r>
              <a:rPr lang="en-GB" sz="2800" dirty="0" err="1" smtClean="0">
                <a:latin typeface="+mj-lt"/>
                <a:ea typeface="+mj-ea"/>
                <a:cs typeface="+mj-cs"/>
              </a:rPr>
              <a:t>più</a:t>
            </a:r>
            <a:r>
              <a:rPr lang="en-GB" sz="2800" dirty="0" smtClean="0">
                <a:latin typeface="+mj-lt"/>
                <a:ea typeface="+mj-ea"/>
                <a:cs typeface="+mj-cs"/>
              </a:rPr>
              <a:t> a un </a:t>
            </a:r>
            <a:r>
              <a:rPr lang="en-GB" sz="2800" dirty="0" err="1" smtClean="0">
                <a:latin typeface="+mj-lt"/>
                <a:ea typeface="+mj-ea"/>
                <a:cs typeface="+mj-cs"/>
              </a:rPr>
              <a:t>valore</a:t>
            </a:r>
            <a:r>
              <a:rPr lang="en-GB" sz="2800" dirty="0" smtClean="0">
                <a:latin typeface="+mj-lt"/>
                <a:ea typeface="+mj-ea"/>
                <a:cs typeface="+mj-cs"/>
              </a:rPr>
              <a:t> ‘finale’ </a:t>
            </a:r>
            <a:r>
              <a:rPr lang="en-GB" sz="2800" dirty="0" err="1" smtClean="0">
                <a:latin typeface="+mj-lt"/>
                <a:ea typeface="+mj-ea"/>
                <a:cs typeface="+mj-cs"/>
              </a:rPr>
              <a:t>quante</a:t>
            </a:r>
            <a:r>
              <a:rPr lang="en-GB" sz="2800" dirty="0" smtClean="0">
                <a:latin typeface="+mj-lt"/>
                <a:ea typeface="+mj-ea"/>
                <a:cs typeface="+mj-cs"/>
              </a:rPr>
              <a:t> </a:t>
            </a:r>
            <a:r>
              <a:rPr lang="en-GB" sz="2800" dirty="0" err="1" smtClean="0">
                <a:latin typeface="+mj-lt"/>
                <a:ea typeface="+mj-ea"/>
                <a:cs typeface="+mj-cs"/>
              </a:rPr>
              <a:t>più</a:t>
            </a:r>
            <a:r>
              <a:rPr lang="en-GB" sz="2800" dirty="0" smtClean="0">
                <a:latin typeface="+mj-lt"/>
                <a:ea typeface="+mj-ea"/>
                <a:cs typeface="+mj-cs"/>
              </a:rPr>
              <a:t> </a:t>
            </a:r>
            <a:r>
              <a:rPr lang="en-GB" sz="2800" dirty="0" err="1" smtClean="0">
                <a:latin typeface="+mj-lt"/>
                <a:ea typeface="+mj-ea"/>
                <a:cs typeface="+mj-cs"/>
              </a:rPr>
              <a:t>ragioni</a:t>
            </a:r>
            <a:r>
              <a:rPr lang="en-GB" sz="2800" dirty="0" smtClean="0">
                <a:latin typeface="+mj-lt"/>
                <a:ea typeface="+mj-ea"/>
                <a:cs typeface="+mj-cs"/>
              </a:rPr>
              <a:t> </a:t>
            </a:r>
            <a:r>
              <a:rPr lang="en-GB" sz="2800" dirty="0" err="1" smtClean="0">
                <a:latin typeface="+mj-lt"/>
                <a:ea typeface="+mj-ea"/>
                <a:cs typeface="+mj-cs"/>
              </a:rPr>
              <a:t>si</a:t>
            </a:r>
            <a:r>
              <a:rPr lang="en-GB" sz="2800" dirty="0" smtClean="0">
                <a:latin typeface="+mj-lt"/>
                <a:ea typeface="+mj-ea"/>
                <a:cs typeface="+mj-cs"/>
              </a:rPr>
              <a:t> </a:t>
            </a:r>
            <a:r>
              <a:rPr lang="en-GB" sz="2800" dirty="0" err="1" smtClean="0">
                <a:latin typeface="+mj-lt"/>
                <a:ea typeface="+mj-ea"/>
                <a:cs typeface="+mj-cs"/>
              </a:rPr>
              <a:t>aggiungono</a:t>
            </a:r>
            <a:r>
              <a:rPr lang="en-GB" sz="2800" dirty="0" smtClean="0">
                <a:latin typeface="+mj-lt"/>
                <a:ea typeface="+mj-ea"/>
                <a:cs typeface="+mj-cs"/>
              </a:rPr>
              <a:t> (</a:t>
            </a:r>
            <a:r>
              <a:rPr lang="en-GB" sz="2800" dirty="0" smtClean="0">
                <a:latin typeface="+mj-lt"/>
                <a:ea typeface="+mj-ea"/>
                <a:cs typeface="+mj-cs"/>
                <a:sym typeface="Symbol"/>
              </a:rPr>
              <a:t> )</a:t>
            </a:r>
          </a:p>
          <a:p>
            <a:pPr marL="571500" indent="-571500">
              <a:buAutoNum type="romanLcParenR"/>
            </a:pPr>
            <a:r>
              <a:rPr lang="en-GB" sz="2800" dirty="0" smtClean="0">
                <a:latin typeface="+mj-lt"/>
                <a:ea typeface="+mj-ea"/>
                <a:cs typeface="+mj-cs"/>
                <a:sym typeface="Symbol"/>
              </a:rPr>
              <a:t>Il </a:t>
            </a:r>
            <a:r>
              <a:rPr lang="en-GB" sz="2800" dirty="0" err="1" smtClean="0">
                <a:latin typeface="+mj-lt"/>
                <a:ea typeface="+mj-ea"/>
                <a:cs typeface="+mj-cs"/>
              </a:rPr>
              <a:t>processo</a:t>
            </a:r>
            <a:r>
              <a:rPr lang="en-GB" sz="2800" dirty="0" smtClean="0">
                <a:latin typeface="+mj-lt"/>
                <a:ea typeface="+mj-ea"/>
                <a:cs typeface="+mj-cs"/>
              </a:rPr>
              <a:t>, </a:t>
            </a:r>
            <a:r>
              <a:rPr lang="en-GB" sz="2800" dirty="0" err="1" smtClean="0">
                <a:latin typeface="+mj-lt"/>
                <a:ea typeface="+mj-ea"/>
                <a:cs typeface="+mj-cs"/>
              </a:rPr>
              <a:t>invece</a:t>
            </a:r>
            <a:r>
              <a:rPr lang="en-GB" sz="2800" dirty="0" smtClean="0">
                <a:latin typeface="+mj-lt"/>
                <a:ea typeface="+mj-ea"/>
                <a:cs typeface="+mj-cs"/>
              </a:rPr>
              <a:t> di </a:t>
            </a:r>
            <a:r>
              <a:rPr lang="en-GB" sz="2800" dirty="0" err="1" smtClean="0">
                <a:latin typeface="+mj-lt"/>
                <a:ea typeface="+mj-ea"/>
                <a:cs typeface="+mj-cs"/>
              </a:rPr>
              <a:t>richiedere</a:t>
            </a:r>
            <a:r>
              <a:rPr lang="en-GB" sz="2800" dirty="0" smtClean="0">
                <a:latin typeface="+mj-lt"/>
                <a:ea typeface="+mj-ea"/>
                <a:cs typeface="+mj-cs"/>
              </a:rPr>
              <a:t> un </a:t>
            </a:r>
            <a:r>
              <a:rPr lang="en-GB" sz="2800" dirty="0" err="1" smtClean="0">
                <a:latin typeface="+mj-lt"/>
                <a:ea typeface="+mj-ea"/>
                <a:cs typeface="+mj-cs"/>
              </a:rPr>
              <a:t>punto</a:t>
            </a:r>
            <a:r>
              <a:rPr lang="en-GB" sz="2800" dirty="0" smtClean="0">
                <a:latin typeface="+mj-lt"/>
                <a:ea typeface="+mj-ea"/>
                <a:cs typeface="+mj-cs"/>
              </a:rPr>
              <a:t> di </a:t>
            </a:r>
            <a:r>
              <a:rPr lang="en-GB" sz="2800" dirty="0" err="1" smtClean="0">
                <a:latin typeface="+mj-lt"/>
                <a:ea typeface="+mj-ea"/>
                <a:cs typeface="+mj-cs"/>
              </a:rPr>
              <a:t>partenza</a:t>
            </a:r>
            <a:r>
              <a:rPr lang="en-GB" sz="2800" dirty="0" smtClean="0">
                <a:latin typeface="+mj-lt"/>
                <a:ea typeface="+mj-ea"/>
                <a:cs typeface="+mj-cs"/>
              </a:rPr>
              <a:t>, </a:t>
            </a:r>
            <a:r>
              <a:rPr lang="en-GB" sz="2800" b="1" dirty="0" err="1" smtClean="0">
                <a:latin typeface="+mj-lt"/>
                <a:ea typeface="+mj-ea"/>
                <a:cs typeface="+mj-cs"/>
              </a:rPr>
              <a:t>rende</a:t>
            </a:r>
            <a:r>
              <a:rPr lang="en-GB" sz="2800" b="1" dirty="0" smtClean="0">
                <a:latin typeface="+mj-lt"/>
                <a:ea typeface="+mj-ea"/>
                <a:cs typeface="+mj-cs"/>
              </a:rPr>
              <a:t> </a:t>
            </a:r>
            <a:r>
              <a:rPr lang="en-GB" sz="2800" b="1" dirty="0" err="1" smtClean="0">
                <a:latin typeface="+mj-lt"/>
                <a:ea typeface="+mj-ea"/>
                <a:cs typeface="+mj-cs"/>
              </a:rPr>
              <a:t>inessenziale</a:t>
            </a:r>
            <a:r>
              <a:rPr lang="en-GB" sz="2800" b="1" dirty="0" smtClean="0">
                <a:latin typeface="+mj-lt"/>
                <a:ea typeface="+mj-ea"/>
                <a:cs typeface="+mj-cs"/>
              </a:rPr>
              <a:t> </a:t>
            </a:r>
            <a:r>
              <a:rPr lang="en-GB" sz="2800" b="1" i="1" dirty="0" smtClean="0">
                <a:latin typeface="+mj-lt"/>
                <a:ea typeface="+mj-ea"/>
                <a:cs typeface="+mj-cs"/>
              </a:rPr>
              <a:t>p</a:t>
            </a:r>
            <a:r>
              <a:rPr lang="en-GB" sz="2800" dirty="0" smtClean="0">
                <a:latin typeface="+mj-lt"/>
                <a:ea typeface="+mj-ea"/>
                <a:cs typeface="+mj-cs"/>
              </a:rPr>
              <a:t>!</a:t>
            </a:r>
          </a:p>
          <a:p>
            <a:pPr marL="571500" indent="-571500">
              <a:buAutoNum type="romanLcParenR"/>
            </a:pPr>
            <a:endParaRPr lang="en-GB" baseline="0" dirty="0">
              <a:latin typeface="+mj-lt"/>
              <a:ea typeface="+mj-ea"/>
              <a:cs typeface="+mj-cs"/>
            </a:endParaRPr>
          </a:p>
          <a:p>
            <a:pPr algn="ctr"/>
            <a:r>
              <a:rPr lang="en-GB" sz="2400" i="1" dirty="0"/>
              <a:t>“as the chain of reasons lengthens, the role of </a:t>
            </a:r>
            <a:r>
              <a:rPr lang="en-GB" sz="2400" dirty="0"/>
              <a:t>p</a:t>
            </a:r>
            <a:r>
              <a:rPr lang="en-GB" sz="2400" i="1" dirty="0"/>
              <a:t> becomes less and less important until it dies out completely. At the end of the day, the probability of </a:t>
            </a:r>
            <a:r>
              <a:rPr lang="en-GB" sz="2400" i="1" dirty="0" smtClean="0"/>
              <a:t>[…</a:t>
            </a:r>
            <a:r>
              <a:rPr lang="en-GB" sz="2400" dirty="0" smtClean="0"/>
              <a:t>q</a:t>
            </a:r>
            <a:r>
              <a:rPr lang="en-GB" sz="2400" i="1" dirty="0" smtClean="0"/>
              <a:t>] is </a:t>
            </a:r>
            <a:r>
              <a:rPr lang="en-GB" sz="2400" b="1" i="1" dirty="0"/>
              <a:t>fully determined by the conditional probabilities</a:t>
            </a:r>
            <a:r>
              <a:rPr lang="en-GB" sz="2400" i="1" dirty="0"/>
              <a:t>” </a:t>
            </a:r>
            <a:endParaRPr lang="en-GB" sz="2400" i="1" dirty="0" smtClean="0"/>
          </a:p>
          <a:p>
            <a:pPr algn="ctr"/>
            <a:endParaRPr lang="en-GB" sz="2400" i="1"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25</a:t>
            </a:fld>
            <a:endParaRPr lang="it-IT" dirty="0"/>
          </a:p>
        </p:txBody>
      </p:sp>
      <p:sp>
        <p:nvSpPr>
          <p:cNvPr id="5" name="Freccia circolare in giù 4"/>
          <p:cNvSpPr/>
          <p:nvPr/>
        </p:nvSpPr>
        <p:spPr>
          <a:xfrm rot="1772917">
            <a:off x="5610951" y="1338506"/>
            <a:ext cx="1081601" cy="410315"/>
          </a:xfrm>
          <a:prstGeom prst="curvedDownArrow">
            <a:avLst>
              <a:gd name="adj1" fmla="val 25000"/>
              <a:gd name="adj2" fmla="val 39212"/>
              <a:gd name="adj3" fmla="val 216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cxnSp>
        <p:nvCxnSpPr>
          <p:cNvPr id="8" name="Connettore 1 7"/>
          <p:cNvCxnSpPr/>
          <p:nvPr/>
        </p:nvCxnSpPr>
        <p:spPr>
          <a:xfrm>
            <a:off x="6444208" y="2060848"/>
            <a:ext cx="1800200" cy="0"/>
          </a:xfrm>
          <a:prstGeom prst="line">
            <a:avLst/>
          </a:prstGeom>
          <a:ln w="444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7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 calcmode="lin" valueType="num">
                                      <p:cBhvr additive="base">
                                        <p:cTn id="3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251520" y="476672"/>
            <a:ext cx="8568952"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3300" b="1" i="0" u="none" strike="noStrike" kern="1200" cap="none" spc="0" normalizeH="0" baseline="0" noProof="0" dirty="0" smtClean="0">
              <a:ln>
                <a:noFill/>
              </a:ln>
              <a:effectLst/>
              <a:uLnTx/>
              <a:uFillTx/>
              <a:latin typeface="+mj-lt"/>
              <a:ea typeface="+mj-ea"/>
              <a:cs typeface="+mj-cs"/>
            </a:endParaRPr>
          </a:p>
          <a:p>
            <a:r>
              <a:rPr lang="en-GB" sz="2800" i="1" dirty="0" err="1"/>
              <a:t>Proposta</a:t>
            </a:r>
            <a:r>
              <a:rPr lang="en-GB" sz="2800" dirty="0"/>
              <a:t>: Idem </a:t>
            </a:r>
            <a:r>
              <a:rPr lang="en-GB" sz="2800" dirty="0" err="1"/>
              <a:t>nel</a:t>
            </a:r>
            <a:r>
              <a:rPr lang="en-GB" sz="2800" dirty="0"/>
              <a:t> </a:t>
            </a:r>
            <a:r>
              <a:rPr lang="en-GB" sz="2800" dirty="0" err="1"/>
              <a:t>caso</a:t>
            </a:r>
            <a:r>
              <a:rPr lang="en-GB" sz="2800" dirty="0"/>
              <a:t> </a:t>
            </a:r>
            <a:r>
              <a:rPr lang="en-GB" sz="2800" dirty="0" err="1"/>
              <a:t>dell’infinitismo</a:t>
            </a:r>
            <a:r>
              <a:rPr lang="en-GB" sz="2800" dirty="0"/>
              <a:t> </a:t>
            </a:r>
            <a:r>
              <a:rPr lang="en-GB" sz="2800" dirty="0" err="1"/>
              <a:t>metafisico</a:t>
            </a:r>
            <a:r>
              <a:rPr lang="en-GB" sz="2800" dirty="0"/>
              <a:t>!</a:t>
            </a:r>
          </a:p>
          <a:p>
            <a:endParaRPr lang="en-GB" sz="2800" dirty="0"/>
          </a:p>
          <a:p>
            <a:pPr lvl="1"/>
            <a:r>
              <a:rPr lang="en-GB" sz="2400" dirty="0"/>
              <a:t>‘</a:t>
            </a:r>
            <a:r>
              <a:rPr lang="en-GB" sz="2400" dirty="0" err="1"/>
              <a:t>Basta</a:t>
            </a:r>
            <a:r>
              <a:rPr lang="en-GB" sz="2400" dirty="0"/>
              <a:t>’ </a:t>
            </a:r>
            <a:r>
              <a:rPr lang="en-GB" sz="2400" dirty="0" err="1"/>
              <a:t>considerare</a:t>
            </a:r>
            <a:r>
              <a:rPr lang="en-GB" sz="2400" dirty="0"/>
              <a:t> </a:t>
            </a:r>
            <a:r>
              <a:rPr lang="en-GB" sz="2400" i="1" dirty="0"/>
              <a:t>p</a:t>
            </a:r>
            <a:r>
              <a:rPr lang="en-GB" sz="2400" dirty="0"/>
              <a:t>, </a:t>
            </a:r>
            <a:r>
              <a:rPr lang="en-GB" sz="2400" i="1" dirty="0"/>
              <a:t>q</a:t>
            </a:r>
            <a:r>
              <a:rPr lang="en-GB" sz="2400" dirty="0"/>
              <a:t>… come </a:t>
            </a:r>
            <a:r>
              <a:rPr lang="en-GB" sz="2400" dirty="0" err="1"/>
              <a:t>entità</a:t>
            </a:r>
            <a:r>
              <a:rPr lang="en-GB" sz="2400" i="1" dirty="0"/>
              <a:t> </a:t>
            </a:r>
            <a:r>
              <a:rPr lang="en-GB" sz="2400" dirty="0"/>
              <a:t>a </a:t>
            </a:r>
            <a:r>
              <a:rPr lang="en-GB" sz="2400" dirty="0" err="1"/>
              <a:t>determinati</a:t>
            </a:r>
            <a:r>
              <a:rPr lang="en-GB" sz="2400" dirty="0"/>
              <a:t> </a:t>
            </a:r>
            <a:r>
              <a:rPr lang="en-GB" sz="2400" i="1" dirty="0" err="1"/>
              <a:t>livelli</a:t>
            </a:r>
            <a:r>
              <a:rPr lang="en-GB" sz="2400" i="1" dirty="0"/>
              <a:t> di </a:t>
            </a:r>
            <a:r>
              <a:rPr lang="en-GB" sz="2400" i="1" dirty="0" err="1"/>
              <a:t>realtà</a:t>
            </a:r>
            <a:r>
              <a:rPr lang="en-GB" sz="2400" i="1" dirty="0"/>
              <a:t>/</a:t>
            </a:r>
            <a:r>
              <a:rPr lang="en-GB" sz="2400" i="1" dirty="0" err="1"/>
              <a:t>complessità</a:t>
            </a:r>
            <a:r>
              <a:rPr lang="en-GB" sz="2400" i="1" dirty="0"/>
              <a:t> </a:t>
            </a:r>
            <a:r>
              <a:rPr lang="en-GB" sz="2400" i="1" dirty="0" err="1"/>
              <a:t>mereologica</a:t>
            </a:r>
            <a:r>
              <a:rPr lang="en-GB" sz="2400" dirty="0"/>
              <a:t>, e le </a:t>
            </a:r>
            <a:r>
              <a:rPr lang="en-GB" sz="2400" dirty="0" err="1"/>
              <a:t>relazioni</a:t>
            </a:r>
            <a:r>
              <a:rPr lang="en-GB" sz="2400" dirty="0"/>
              <a:t> </a:t>
            </a:r>
            <a:r>
              <a:rPr lang="en-GB" sz="2400" dirty="0" err="1"/>
              <a:t>probabilistiche</a:t>
            </a:r>
            <a:r>
              <a:rPr lang="en-GB" sz="2400" dirty="0"/>
              <a:t> come </a:t>
            </a:r>
            <a:r>
              <a:rPr lang="en-GB" sz="2400" dirty="0" err="1"/>
              <a:t>relazioni</a:t>
            </a:r>
            <a:r>
              <a:rPr lang="en-GB" sz="2400" dirty="0"/>
              <a:t> di </a:t>
            </a:r>
            <a:r>
              <a:rPr lang="en-GB" sz="2400" i="1" dirty="0" err="1"/>
              <a:t>priorità</a:t>
            </a:r>
            <a:r>
              <a:rPr lang="en-GB" sz="2400" i="1" dirty="0"/>
              <a:t>/</a:t>
            </a:r>
            <a:r>
              <a:rPr lang="en-GB" sz="2400" i="1" dirty="0" err="1"/>
              <a:t>dipendenza</a:t>
            </a:r>
            <a:r>
              <a:rPr lang="en-GB" sz="2400" i="1" dirty="0"/>
              <a:t> </a:t>
            </a:r>
            <a:r>
              <a:rPr lang="en-GB" sz="2400" i="1" dirty="0" err="1"/>
              <a:t>ontologica</a:t>
            </a:r>
            <a:endParaRPr lang="en-GB" sz="2400" i="1" dirty="0"/>
          </a:p>
          <a:p>
            <a:endParaRPr lang="en-GB" sz="2000" dirty="0" smtClean="0">
              <a:latin typeface="+mj-lt"/>
              <a:ea typeface="+mj-ea"/>
              <a:cs typeface="+mj-cs"/>
            </a:endParaRPr>
          </a:p>
          <a:p>
            <a:r>
              <a:rPr lang="en-GB" sz="2800" i="1" dirty="0" err="1" smtClean="0">
                <a:latin typeface="+mj-lt"/>
                <a:ea typeface="+mj-ea"/>
                <a:cs typeface="+mj-cs"/>
              </a:rPr>
              <a:t>Modello</a:t>
            </a:r>
            <a:r>
              <a:rPr lang="en-GB" sz="2800" i="1" dirty="0" smtClean="0">
                <a:latin typeface="+mj-lt"/>
                <a:ea typeface="+mj-ea"/>
                <a:cs typeface="+mj-cs"/>
              </a:rPr>
              <a:t> </a:t>
            </a:r>
            <a:r>
              <a:rPr lang="en-GB" sz="2800" i="1" dirty="0" err="1" smtClean="0">
                <a:latin typeface="+mj-lt"/>
                <a:ea typeface="+mj-ea"/>
                <a:cs typeface="+mj-cs"/>
              </a:rPr>
              <a:t>emergentista</a:t>
            </a:r>
            <a:r>
              <a:rPr lang="en-GB" sz="2800" i="1" dirty="0" smtClean="0">
                <a:latin typeface="+mj-lt"/>
                <a:ea typeface="+mj-ea"/>
                <a:cs typeface="+mj-cs"/>
              </a:rPr>
              <a:t> </a:t>
            </a:r>
            <a:r>
              <a:rPr lang="en-GB" sz="2800" i="1" dirty="0" err="1" smtClean="0">
                <a:latin typeface="+mj-lt"/>
                <a:ea typeface="+mj-ea"/>
                <a:cs typeface="+mj-cs"/>
              </a:rPr>
              <a:t>dell’essere</a:t>
            </a:r>
            <a:r>
              <a:rPr lang="en-GB" sz="2800" dirty="0" smtClean="0">
                <a:latin typeface="+mj-lt"/>
                <a:ea typeface="+mj-ea"/>
                <a:cs typeface="+mj-cs"/>
              </a:rPr>
              <a:t>: </a:t>
            </a:r>
            <a:r>
              <a:rPr lang="en-GB" sz="2800" dirty="0" err="1" smtClean="0">
                <a:latin typeface="+mj-lt"/>
                <a:ea typeface="+mj-ea"/>
                <a:cs typeface="+mj-cs"/>
              </a:rPr>
              <a:t>l’esistenza</a:t>
            </a:r>
            <a:r>
              <a:rPr lang="en-GB" sz="2800" dirty="0" smtClean="0">
                <a:latin typeface="+mj-lt"/>
                <a:ea typeface="+mj-ea"/>
                <a:cs typeface="+mj-cs"/>
              </a:rPr>
              <a:t> del </a:t>
            </a:r>
            <a:r>
              <a:rPr lang="en-GB" sz="2800" dirty="0" err="1" smtClean="0">
                <a:latin typeface="+mj-lt"/>
                <a:ea typeface="+mj-ea"/>
                <a:cs typeface="+mj-cs"/>
              </a:rPr>
              <a:t>composto</a:t>
            </a:r>
            <a:r>
              <a:rPr lang="en-GB" sz="2800" dirty="0" smtClean="0">
                <a:latin typeface="+mj-lt"/>
                <a:ea typeface="+mj-ea"/>
                <a:cs typeface="+mj-cs"/>
              </a:rPr>
              <a:t> </a:t>
            </a:r>
            <a:r>
              <a:rPr lang="en-GB" sz="2800" dirty="0" err="1" smtClean="0">
                <a:latin typeface="+mj-lt"/>
                <a:ea typeface="+mj-ea"/>
                <a:cs typeface="+mj-cs"/>
              </a:rPr>
              <a:t>mereologico</a:t>
            </a:r>
            <a:r>
              <a:rPr lang="en-GB" sz="2800" dirty="0" smtClean="0">
                <a:latin typeface="+mj-lt"/>
                <a:ea typeface="+mj-ea"/>
                <a:cs typeface="+mj-cs"/>
              </a:rPr>
              <a:t> </a:t>
            </a:r>
            <a:r>
              <a:rPr lang="en-GB" sz="2800" dirty="0" err="1" smtClean="0">
                <a:latin typeface="+mj-lt"/>
                <a:ea typeface="+mj-ea"/>
                <a:cs typeface="+mj-cs"/>
              </a:rPr>
              <a:t>diventa</a:t>
            </a:r>
            <a:r>
              <a:rPr lang="en-GB" sz="2800" dirty="0" smtClean="0">
                <a:latin typeface="+mj-lt"/>
                <a:ea typeface="+mj-ea"/>
                <a:cs typeface="+mj-cs"/>
              </a:rPr>
              <a:t> </a:t>
            </a:r>
            <a:r>
              <a:rPr lang="en-GB" sz="2800" dirty="0" err="1" smtClean="0">
                <a:latin typeface="+mj-lt"/>
                <a:ea typeface="+mj-ea"/>
                <a:cs typeface="+mj-cs"/>
              </a:rPr>
              <a:t>effettiva</a:t>
            </a:r>
            <a:r>
              <a:rPr lang="en-GB" sz="2800" dirty="0" smtClean="0">
                <a:latin typeface="+mj-lt"/>
                <a:ea typeface="+mj-ea"/>
                <a:cs typeface="+mj-cs"/>
              </a:rPr>
              <a:t> ‘al </a:t>
            </a:r>
            <a:r>
              <a:rPr lang="en-GB" sz="2800" dirty="0" err="1" smtClean="0">
                <a:latin typeface="+mj-lt"/>
                <a:ea typeface="+mj-ea"/>
                <a:cs typeface="+mj-cs"/>
              </a:rPr>
              <a:t>limite</a:t>
            </a:r>
            <a:r>
              <a:rPr lang="en-GB" sz="2800" dirty="0" smtClean="0">
                <a:latin typeface="+mj-lt"/>
                <a:ea typeface="+mj-ea"/>
                <a:cs typeface="+mj-cs"/>
              </a:rPr>
              <a:t>’, </a:t>
            </a:r>
            <a:r>
              <a:rPr lang="en-GB" sz="2800" dirty="0" err="1" smtClean="0">
                <a:latin typeface="+mj-lt"/>
                <a:ea typeface="+mj-ea"/>
                <a:cs typeface="+mj-cs"/>
              </a:rPr>
              <a:t>cioè</a:t>
            </a:r>
            <a:r>
              <a:rPr lang="en-GB" sz="2800" dirty="0" smtClean="0">
                <a:latin typeface="+mj-lt"/>
                <a:ea typeface="+mj-ea"/>
                <a:cs typeface="+mj-cs"/>
              </a:rPr>
              <a:t> per un </a:t>
            </a:r>
            <a:r>
              <a:rPr lang="en-GB" sz="2800" dirty="0" err="1" smtClean="0">
                <a:latin typeface="+mj-lt"/>
                <a:ea typeface="+mj-ea"/>
                <a:cs typeface="+mj-cs"/>
              </a:rPr>
              <a:t>numero</a:t>
            </a:r>
            <a:r>
              <a:rPr lang="en-GB" sz="2800" dirty="0" smtClean="0">
                <a:latin typeface="+mj-lt"/>
                <a:ea typeface="+mj-ea"/>
                <a:cs typeface="+mj-cs"/>
              </a:rPr>
              <a:t> di </a:t>
            </a:r>
            <a:r>
              <a:rPr lang="en-GB" sz="2800" dirty="0" err="1" smtClean="0">
                <a:latin typeface="+mj-lt"/>
                <a:ea typeface="+mj-ea"/>
                <a:cs typeface="+mj-cs"/>
              </a:rPr>
              <a:t>parti</a:t>
            </a:r>
            <a:r>
              <a:rPr lang="en-GB" sz="2800" dirty="0" smtClean="0">
                <a:latin typeface="+mj-lt"/>
                <a:ea typeface="+mj-ea"/>
                <a:cs typeface="+mj-cs"/>
              </a:rPr>
              <a:t> </a:t>
            </a:r>
            <a:r>
              <a:rPr lang="en-GB" sz="2800" dirty="0" smtClean="0">
                <a:latin typeface="+mj-lt"/>
                <a:ea typeface="+mj-ea"/>
                <a:cs typeface="+mj-cs"/>
                <a:sym typeface="Symbol"/>
              </a:rPr>
              <a:t> </a:t>
            </a:r>
            <a:endParaRPr lang="en-GB" sz="2800" dirty="0" smtClean="0">
              <a:latin typeface="+mj-lt"/>
              <a:ea typeface="+mj-ea"/>
              <a:cs typeface="+mj-cs"/>
            </a:endParaRPr>
          </a:p>
          <a:p>
            <a:endParaRPr lang="en-GB" baseline="0" dirty="0">
              <a:latin typeface="+mj-lt"/>
              <a:ea typeface="+mj-ea"/>
              <a:cs typeface="+mj-cs"/>
            </a:endParaRPr>
          </a:p>
          <a:p>
            <a:pPr algn="ctr"/>
            <a:r>
              <a:rPr lang="en-GB" sz="2800" i="1" dirty="0"/>
              <a:t>“</a:t>
            </a:r>
            <a:r>
              <a:rPr lang="en-GB" sz="2400" i="1" dirty="0"/>
              <a:t>as the chain of </a:t>
            </a:r>
            <a:r>
              <a:rPr lang="en-GB" sz="2400" b="1" i="1" dirty="0"/>
              <a:t>levels of reality </a:t>
            </a:r>
            <a:r>
              <a:rPr lang="en-GB" sz="2400" i="1" dirty="0"/>
              <a:t>lengthens, the role of an alleged basic </a:t>
            </a:r>
            <a:r>
              <a:rPr lang="en-GB" sz="2400" b="1" i="1" dirty="0"/>
              <a:t>source of being</a:t>
            </a:r>
            <a:r>
              <a:rPr lang="en-GB" sz="2400" i="1" dirty="0"/>
              <a:t> becomes less and less important until it dies out completely. At the end of the day, being </a:t>
            </a:r>
            <a:r>
              <a:rPr lang="en-GB" sz="2400" b="1" i="1" dirty="0"/>
              <a:t>is</a:t>
            </a:r>
            <a:r>
              <a:rPr lang="en-GB" sz="2400" i="1" dirty="0"/>
              <a:t> </a:t>
            </a:r>
            <a:r>
              <a:rPr lang="en-GB" sz="2400" b="1" i="1" dirty="0"/>
              <a:t>fully determined by the series of priority relations alone</a:t>
            </a:r>
            <a:r>
              <a:rPr lang="en-GB" sz="2400" dirty="0"/>
              <a:t>”</a:t>
            </a:r>
            <a:r>
              <a:rPr lang="en-GB" sz="2800" i="1" dirty="0"/>
              <a:t> </a:t>
            </a:r>
          </a:p>
          <a:p>
            <a:pPr algn="ctr"/>
            <a:endParaRPr lang="en-GB" sz="2400" i="1" dirty="0"/>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26</a:t>
            </a:fld>
            <a:endParaRPr lang="it-IT" dirty="0"/>
          </a:p>
        </p:txBody>
      </p:sp>
    </p:spTree>
    <p:extLst>
      <p:ext uri="{BB962C8B-B14F-4D97-AF65-F5344CB8AC3E}">
        <p14:creationId xmlns:p14="http://schemas.microsoft.com/office/powerpoint/2010/main" val="269494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 calcmode="lin" valueType="num">
                                      <p:cBhvr additive="base">
                                        <p:cTn id="1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23528" y="404664"/>
            <a:ext cx="8460432"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3300" b="1" i="0" u="none" strike="noStrike" kern="1200" cap="none" spc="0" normalizeH="0" baseline="0" noProof="0" dirty="0" smtClean="0">
              <a:ln>
                <a:noFill/>
              </a:ln>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3300" b="1" i="1" baseline="0" dirty="0" smtClean="0">
                <a:latin typeface="+mj-lt"/>
                <a:ea typeface="+mj-ea"/>
                <a:cs typeface="+mj-cs"/>
              </a:rPr>
              <a:t>4. </a:t>
            </a:r>
            <a:r>
              <a:rPr lang="en-US" sz="3300" b="1" i="1" baseline="0" dirty="0" err="1" smtClean="0">
                <a:latin typeface="+mj-lt"/>
                <a:ea typeface="+mj-ea"/>
                <a:cs typeface="+mj-cs"/>
              </a:rPr>
              <a:t>Altre</a:t>
            </a:r>
            <a:r>
              <a:rPr lang="en-US" sz="3300" b="1" i="1" baseline="0" dirty="0" smtClean="0">
                <a:latin typeface="+mj-lt"/>
                <a:ea typeface="+mj-ea"/>
                <a:cs typeface="+mj-cs"/>
              </a:rPr>
              <a:t> </a:t>
            </a:r>
            <a:r>
              <a:rPr lang="en-US" sz="3300" b="1" i="1" baseline="0" dirty="0" err="1" smtClean="0">
                <a:latin typeface="+mj-lt"/>
                <a:ea typeface="+mj-ea"/>
                <a:cs typeface="+mj-cs"/>
              </a:rPr>
              <a:t>considerazioni</a:t>
            </a:r>
            <a:endParaRPr lang="en-US" sz="3300" b="1" baseline="0" dirty="0" smtClean="0">
              <a:latin typeface="+mj-lt"/>
              <a:ea typeface="+mj-ea"/>
              <a:cs typeface="+mj-cs"/>
            </a:endParaRPr>
          </a:p>
          <a:p>
            <a:pPr marL="457200" marR="0" lvl="0" indent="-457200" defTabSz="914400" rtl="0" eaLnBrk="1" fontAlgn="auto" latinLnBrk="0" hangingPunct="1">
              <a:lnSpc>
                <a:spcPct val="100000"/>
              </a:lnSpc>
              <a:spcBef>
                <a:spcPts val="1200"/>
              </a:spcBef>
              <a:spcAft>
                <a:spcPts val="0"/>
              </a:spcAft>
              <a:buClrTx/>
              <a:buSzTx/>
              <a:tabLst/>
              <a:defRPr/>
            </a:pPr>
            <a:r>
              <a:rPr lang="en-US" sz="2800" b="1" baseline="0" dirty="0" smtClean="0">
                <a:latin typeface="+mj-lt"/>
                <a:ea typeface="+mj-ea"/>
                <a:cs typeface="+mj-cs"/>
              </a:rPr>
              <a:t> </a:t>
            </a:r>
            <a:r>
              <a:rPr lang="en-US" sz="2800" i="1" baseline="0" dirty="0" err="1" smtClean="0">
                <a:latin typeface="+mj-lt"/>
                <a:ea typeface="+mj-ea"/>
                <a:cs typeface="+mj-cs"/>
              </a:rPr>
              <a:t>Potenziale</a:t>
            </a:r>
            <a:r>
              <a:rPr lang="en-US" sz="2800" i="1" baseline="0" dirty="0" smtClean="0">
                <a:latin typeface="+mj-lt"/>
                <a:ea typeface="+mj-ea"/>
                <a:cs typeface="+mj-cs"/>
              </a:rPr>
              <a:t> </a:t>
            </a:r>
            <a:r>
              <a:rPr lang="en-US" sz="2800" i="1" baseline="0" dirty="0" err="1" smtClean="0">
                <a:latin typeface="+mj-lt"/>
                <a:ea typeface="+mj-ea"/>
                <a:cs typeface="+mj-cs"/>
              </a:rPr>
              <a:t>obiezione</a:t>
            </a:r>
            <a:r>
              <a:rPr lang="en-US" sz="2800" i="1" baseline="0" dirty="0" smtClean="0">
                <a:latin typeface="+mj-lt"/>
                <a:ea typeface="+mj-ea"/>
                <a:cs typeface="+mj-cs"/>
              </a:rPr>
              <a:t> 1</a:t>
            </a:r>
            <a:r>
              <a:rPr lang="en-US" sz="2800" baseline="0" dirty="0" smtClean="0">
                <a:latin typeface="+mj-lt"/>
                <a:ea typeface="+mj-ea"/>
                <a:cs typeface="+mj-cs"/>
              </a:rPr>
              <a:t>:</a:t>
            </a:r>
            <a:r>
              <a:rPr lang="en-US" sz="2800" dirty="0" smtClean="0">
                <a:latin typeface="+mj-lt"/>
                <a:ea typeface="+mj-ea"/>
                <a:cs typeface="+mj-cs"/>
              </a:rPr>
              <a:t> “Al </a:t>
            </a:r>
            <a:r>
              <a:rPr lang="en-US" sz="2800" dirty="0" err="1" smtClean="0">
                <a:latin typeface="+mj-lt"/>
                <a:ea typeface="+mj-ea"/>
                <a:cs typeface="+mj-cs"/>
              </a:rPr>
              <a:t>contrario</a:t>
            </a:r>
            <a:r>
              <a:rPr lang="en-US" sz="2800" dirty="0" smtClean="0">
                <a:latin typeface="+mj-lt"/>
                <a:ea typeface="+mj-ea"/>
                <a:cs typeface="+mj-cs"/>
              </a:rPr>
              <a:t> </a:t>
            </a:r>
            <a:r>
              <a:rPr lang="en-US" sz="2800" dirty="0" err="1" smtClean="0">
                <a:latin typeface="+mj-lt"/>
                <a:ea typeface="+mj-ea"/>
                <a:cs typeface="+mj-cs"/>
              </a:rPr>
              <a:t>della</a:t>
            </a:r>
            <a:r>
              <a:rPr lang="en-US" sz="2800" dirty="0" smtClean="0">
                <a:latin typeface="+mj-lt"/>
                <a:ea typeface="+mj-ea"/>
                <a:cs typeface="+mj-cs"/>
              </a:rPr>
              <a:t> </a:t>
            </a:r>
            <a:r>
              <a:rPr lang="en-US" sz="2800" dirty="0" err="1" smtClean="0">
                <a:latin typeface="+mj-lt"/>
                <a:ea typeface="+mj-ea"/>
                <a:cs typeface="+mj-cs"/>
              </a:rPr>
              <a:t>giustificazione</a:t>
            </a:r>
            <a:r>
              <a:rPr lang="en-US" sz="2800" dirty="0" smtClean="0">
                <a:latin typeface="+mj-lt"/>
                <a:ea typeface="+mj-ea"/>
                <a:cs typeface="+mj-cs"/>
              </a:rPr>
              <a:t>, </a:t>
            </a:r>
            <a:r>
              <a:rPr lang="en-US" sz="2800" dirty="0" err="1" smtClean="0">
                <a:latin typeface="+mj-lt"/>
                <a:ea typeface="+mj-ea"/>
                <a:cs typeface="+mj-cs"/>
              </a:rPr>
              <a:t>l’essere</a:t>
            </a:r>
            <a:r>
              <a:rPr lang="en-US" sz="2800" dirty="0" smtClean="0">
                <a:latin typeface="+mj-lt"/>
                <a:ea typeface="+mj-ea"/>
                <a:cs typeface="+mj-cs"/>
              </a:rPr>
              <a:t> non </a:t>
            </a:r>
            <a:r>
              <a:rPr lang="en-US" sz="2800" dirty="0" err="1" smtClean="0">
                <a:latin typeface="+mj-lt"/>
                <a:ea typeface="+mj-ea"/>
                <a:cs typeface="+mj-cs"/>
              </a:rPr>
              <a:t>si</a:t>
            </a:r>
            <a:r>
              <a:rPr lang="en-US" sz="2800" dirty="0" smtClean="0">
                <a:latin typeface="+mj-lt"/>
                <a:ea typeface="+mj-ea"/>
                <a:cs typeface="+mj-cs"/>
              </a:rPr>
              <a:t> </a:t>
            </a:r>
            <a:r>
              <a:rPr lang="en-US" sz="2800" dirty="0" err="1" smtClean="0">
                <a:latin typeface="+mj-lt"/>
                <a:ea typeface="+mj-ea"/>
                <a:cs typeface="+mj-cs"/>
              </a:rPr>
              <a:t>dà</a:t>
            </a:r>
            <a:r>
              <a:rPr lang="en-US" sz="2800" dirty="0" smtClean="0">
                <a:latin typeface="+mj-lt"/>
                <a:ea typeface="+mj-ea"/>
                <a:cs typeface="+mj-cs"/>
              </a:rPr>
              <a:t> per </a:t>
            </a:r>
            <a:r>
              <a:rPr lang="en-US" sz="2800" dirty="0" err="1" smtClean="0">
                <a:latin typeface="+mj-lt"/>
                <a:ea typeface="+mj-ea"/>
                <a:cs typeface="+mj-cs"/>
              </a:rPr>
              <a:t>gradi</a:t>
            </a:r>
            <a:r>
              <a:rPr lang="en-US" sz="2800" dirty="0" smtClean="0">
                <a:latin typeface="+mj-lt"/>
                <a:ea typeface="+mj-ea"/>
                <a:cs typeface="+mj-cs"/>
              </a:rPr>
              <a:t>…”</a:t>
            </a:r>
          </a:p>
          <a:p>
            <a:pPr marL="457200" marR="0" lvl="0" indent="-457200" defTabSz="914400" rtl="0" eaLnBrk="1" fontAlgn="auto" latinLnBrk="0" hangingPunct="1">
              <a:lnSpc>
                <a:spcPct val="100000"/>
              </a:lnSpc>
              <a:spcBef>
                <a:spcPct val="0"/>
              </a:spcBef>
              <a:spcAft>
                <a:spcPts val="0"/>
              </a:spcAft>
              <a:buClrTx/>
              <a:buSzTx/>
              <a:tabLst/>
              <a:defRPr/>
            </a:pPr>
            <a:endParaRPr lang="en-US" sz="1400" baseline="0" dirty="0" smtClean="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i="1" dirty="0" err="1" smtClean="0">
                <a:latin typeface="+mj-lt"/>
                <a:ea typeface="+mj-ea"/>
                <a:cs typeface="+mj-cs"/>
              </a:rPr>
              <a:t>Risposte</a:t>
            </a:r>
            <a:r>
              <a:rPr lang="en-US" sz="2800" dirty="0" smtClean="0">
                <a:latin typeface="+mj-lt"/>
                <a:ea typeface="+mj-ea"/>
                <a:cs typeface="+mj-cs"/>
              </a:rPr>
              <a:t>: </a:t>
            </a:r>
          </a:p>
          <a:p>
            <a:pPr marR="0" lvl="0" indent="-514800" defTabSz="914400" rtl="0" eaLnBrk="1" fontAlgn="auto" latinLnBrk="0" hangingPunct="1">
              <a:lnSpc>
                <a:spcPct val="100000"/>
              </a:lnSpc>
              <a:spcBef>
                <a:spcPct val="0"/>
              </a:spcBef>
              <a:spcAft>
                <a:spcPts val="0"/>
              </a:spcAft>
              <a:buClrTx/>
              <a:buSzTx/>
              <a:buAutoNum type="alphaLcParenR"/>
              <a:tabLst/>
              <a:defRPr/>
            </a:pPr>
            <a:r>
              <a:rPr lang="en-US" sz="2800" dirty="0" err="1" smtClean="0">
                <a:latin typeface="+mj-lt"/>
                <a:ea typeface="+mj-ea"/>
                <a:cs typeface="+mj-cs"/>
              </a:rPr>
              <a:t>Esistono</a:t>
            </a:r>
            <a:r>
              <a:rPr lang="en-US" sz="2800" dirty="0" smtClean="0">
                <a:latin typeface="+mj-lt"/>
                <a:ea typeface="+mj-ea"/>
                <a:cs typeface="+mj-cs"/>
              </a:rPr>
              <a:t> </a:t>
            </a:r>
            <a:r>
              <a:rPr lang="en-US" sz="2800" dirty="0" err="1" smtClean="0">
                <a:latin typeface="+mj-lt"/>
                <a:ea typeface="+mj-ea"/>
                <a:cs typeface="+mj-cs"/>
              </a:rPr>
              <a:t>teorie</a:t>
            </a:r>
            <a:r>
              <a:rPr lang="en-US" sz="2800" dirty="0" smtClean="0">
                <a:latin typeface="+mj-lt"/>
                <a:ea typeface="+mj-ea"/>
                <a:cs typeface="+mj-cs"/>
              </a:rPr>
              <a:t> per cui </a:t>
            </a:r>
            <a:r>
              <a:rPr lang="en-US" sz="2800" dirty="0" err="1" smtClean="0">
                <a:latin typeface="+mj-lt"/>
                <a:ea typeface="+mj-ea"/>
                <a:cs typeface="+mj-cs"/>
              </a:rPr>
              <a:t>l’esistenza</a:t>
            </a:r>
            <a:r>
              <a:rPr lang="en-US" sz="2800" dirty="0" smtClean="0">
                <a:latin typeface="+mj-lt"/>
                <a:ea typeface="+mj-ea"/>
                <a:cs typeface="+mj-cs"/>
              </a:rPr>
              <a:t> </a:t>
            </a:r>
            <a:r>
              <a:rPr lang="en-US" sz="2800" dirty="0" err="1" smtClean="0">
                <a:latin typeface="+mj-lt"/>
                <a:ea typeface="+mj-ea"/>
                <a:cs typeface="+mj-cs"/>
              </a:rPr>
              <a:t>si</a:t>
            </a:r>
            <a:r>
              <a:rPr lang="en-US" sz="2800" dirty="0" smtClean="0">
                <a:latin typeface="+mj-lt"/>
                <a:ea typeface="+mj-ea"/>
                <a:cs typeface="+mj-cs"/>
              </a:rPr>
              <a:t> </a:t>
            </a:r>
            <a:r>
              <a:rPr lang="en-US" sz="2800" dirty="0" err="1" smtClean="0">
                <a:latin typeface="+mj-lt"/>
                <a:ea typeface="+mj-ea"/>
                <a:cs typeface="+mj-cs"/>
              </a:rPr>
              <a:t>dà</a:t>
            </a:r>
            <a:r>
              <a:rPr lang="en-US" sz="2800" dirty="0" smtClean="0">
                <a:latin typeface="+mj-lt"/>
                <a:ea typeface="+mj-ea"/>
                <a:cs typeface="+mj-cs"/>
              </a:rPr>
              <a:t> per </a:t>
            </a:r>
            <a:r>
              <a:rPr lang="en-US" sz="2800" dirty="0" err="1" smtClean="0">
                <a:latin typeface="+mj-lt"/>
                <a:ea typeface="+mj-ea"/>
                <a:cs typeface="+mj-cs"/>
              </a:rPr>
              <a:t>gradi</a:t>
            </a:r>
            <a:endParaRPr lang="en-US" sz="2800" dirty="0" smtClean="0">
              <a:latin typeface="+mj-lt"/>
              <a:ea typeface="+mj-ea"/>
              <a:cs typeface="+mj-cs"/>
            </a:endParaRPr>
          </a:p>
          <a:p>
            <a:pPr marR="0" lvl="0" indent="-514800" defTabSz="914400" rtl="0" eaLnBrk="1" fontAlgn="auto" latinLnBrk="0" hangingPunct="1">
              <a:lnSpc>
                <a:spcPct val="100000"/>
              </a:lnSpc>
              <a:spcBef>
                <a:spcPct val="0"/>
              </a:spcBef>
              <a:spcAft>
                <a:spcPts val="0"/>
              </a:spcAft>
              <a:buClrTx/>
              <a:buSzTx/>
              <a:buAutoNum type="alphaLcParenR"/>
              <a:tabLst/>
              <a:defRPr/>
            </a:pPr>
            <a:r>
              <a:rPr lang="en-US" sz="2800" dirty="0" smtClean="0">
                <a:latin typeface="+mj-lt"/>
                <a:ea typeface="+mj-ea"/>
                <a:cs typeface="+mj-cs"/>
              </a:rPr>
              <a:t>Vero. Ma </a:t>
            </a:r>
            <a:r>
              <a:rPr lang="en-US" sz="2800" dirty="0" err="1" smtClean="0">
                <a:latin typeface="+mj-lt"/>
                <a:ea typeface="+mj-ea"/>
                <a:cs typeface="+mj-cs"/>
              </a:rPr>
              <a:t>c’è</a:t>
            </a:r>
            <a:r>
              <a:rPr lang="en-US" sz="2800" dirty="0" smtClean="0">
                <a:latin typeface="+mj-lt"/>
                <a:ea typeface="+mj-ea"/>
                <a:cs typeface="+mj-cs"/>
              </a:rPr>
              <a:t> </a:t>
            </a:r>
            <a:r>
              <a:rPr lang="en-US" sz="2800" dirty="0" err="1" smtClean="0">
                <a:latin typeface="+mj-lt"/>
                <a:ea typeface="+mj-ea"/>
                <a:cs typeface="+mj-cs"/>
              </a:rPr>
              <a:t>differenza</a:t>
            </a:r>
            <a:r>
              <a:rPr lang="en-US" sz="2800" dirty="0" smtClean="0">
                <a:latin typeface="+mj-lt"/>
                <a:ea typeface="+mj-ea"/>
                <a:cs typeface="+mj-cs"/>
              </a:rPr>
              <a:t> </a:t>
            </a:r>
            <a:r>
              <a:rPr lang="en-US" sz="2800" dirty="0" err="1" smtClean="0">
                <a:latin typeface="+mj-lt"/>
                <a:ea typeface="+mj-ea"/>
                <a:cs typeface="+mj-cs"/>
              </a:rPr>
              <a:t>fra</a:t>
            </a:r>
            <a:r>
              <a:rPr lang="en-US" sz="2800" dirty="0" smtClean="0">
                <a:latin typeface="+mj-lt"/>
                <a:ea typeface="+mj-ea"/>
                <a:cs typeface="+mj-cs"/>
              </a:rPr>
              <a:t> piano </a:t>
            </a:r>
            <a:r>
              <a:rPr lang="en-US" sz="2800" dirty="0" err="1" smtClean="0">
                <a:latin typeface="+mj-lt"/>
                <a:ea typeface="+mj-ea"/>
                <a:cs typeface="+mj-cs"/>
              </a:rPr>
              <a:t>dell’</a:t>
            </a:r>
            <a:r>
              <a:rPr lang="en-US" sz="2800" i="1" dirty="0" err="1" smtClean="0">
                <a:latin typeface="+mj-lt"/>
                <a:ea typeface="+mj-ea"/>
                <a:cs typeface="+mj-cs"/>
              </a:rPr>
              <a:t>analisi</a:t>
            </a:r>
            <a:r>
              <a:rPr lang="en-US" sz="2800" i="1" dirty="0" smtClean="0">
                <a:latin typeface="+mj-lt"/>
                <a:ea typeface="+mj-ea"/>
                <a:cs typeface="+mj-cs"/>
              </a:rPr>
              <a:t> 	</a:t>
            </a:r>
            <a:r>
              <a:rPr lang="en-US" sz="2800" i="1" dirty="0" err="1" smtClean="0">
                <a:latin typeface="+mj-lt"/>
                <a:ea typeface="+mj-ea"/>
                <a:cs typeface="+mj-cs"/>
              </a:rPr>
              <a:t>concettuale</a:t>
            </a:r>
            <a:r>
              <a:rPr lang="en-US" sz="2800" i="1" dirty="0" smtClean="0">
                <a:latin typeface="+mj-lt"/>
                <a:ea typeface="+mj-ea"/>
                <a:cs typeface="+mj-cs"/>
              </a:rPr>
              <a:t> </a:t>
            </a:r>
            <a:r>
              <a:rPr lang="en-US" sz="2800" dirty="0" smtClean="0">
                <a:latin typeface="+mj-lt"/>
                <a:ea typeface="+mj-ea"/>
                <a:cs typeface="+mj-cs"/>
              </a:rPr>
              <a:t>e piano </a:t>
            </a:r>
            <a:r>
              <a:rPr lang="en-US" sz="2800" i="1" dirty="0" err="1" smtClean="0">
                <a:latin typeface="+mj-lt"/>
                <a:ea typeface="+mj-ea"/>
                <a:cs typeface="+mj-cs"/>
              </a:rPr>
              <a:t>oggettuale</a:t>
            </a:r>
            <a:r>
              <a:rPr lang="en-US" sz="2800" i="1" dirty="0" smtClean="0">
                <a:latin typeface="+mj-lt"/>
                <a:ea typeface="+mj-ea"/>
                <a:cs typeface="+mj-cs"/>
              </a:rPr>
              <a:t> </a:t>
            </a:r>
          </a:p>
          <a:p>
            <a:pPr marL="457200" marR="0" lvl="0" indent="-457200" defTabSz="914400" rtl="0" eaLnBrk="1" fontAlgn="auto" latinLnBrk="0" hangingPunct="1">
              <a:lnSpc>
                <a:spcPct val="100000"/>
              </a:lnSpc>
              <a:spcBef>
                <a:spcPct val="0"/>
              </a:spcBef>
              <a:spcAft>
                <a:spcPts val="0"/>
              </a:spcAft>
              <a:buClrTx/>
              <a:buSzTx/>
              <a:tabLst/>
              <a:defRPr/>
            </a:pPr>
            <a:endParaRPr lang="en-US" sz="1600" i="1" dirty="0" smtClean="0">
              <a:latin typeface="+mj-lt"/>
              <a:ea typeface="+mj-ea"/>
              <a:cs typeface="+mj-cs"/>
            </a:endParaRPr>
          </a:p>
          <a:p>
            <a:pPr marL="914400" lvl="1" indent="-457200">
              <a:spcBef>
                <a:spcPct val="0"/>
              </a:spcBef>
              <a:defRPr/>
            </a:pPr>
            <a:r>
              <a:rPr lang="en-US" sz="2400" dirty="0" smtClean="0">
                <a:latin typeface="+mj-lt"/>
                <a:ea typeface="+mj-ea"/>
                <a:cs typeface="+mj-cs"/>
              </a:rPr>
              <a:t>La prima è </a:t>
            </a:r>
            <a:r>
              <a:rPr lang="en-US" sz="2400" dirty="0" err="1" smtClean="0">
                <a:latin typeface="+mj-lt"/>
                <a:ea typeface="+mj-ea"/>
                <a:cs typeface="+mj-cs"/>
              </a:rPr>
              <a:t>necessariamente</a:t>
            </a:r>
            <a:r>
              <a:rPr lang="en-US" sz="2400" dirty="0" smtClean="0">
                <a:latin typeface="+mj-lt"/>
                <a:ea typeface="+mj-ea"/>
                <a:cs typeface="+mj-cs"/>
              </a:rPr>
              <a:t> ‘step-by-step’ (e </a:t>
            </a:r>
            <a:r>
              <a:rPr lang="en-US" sz="2400" dirty="0" err="1" smtClean="0">
                <a:latin typeface="+mj-lt"/>
                <a:ea typeface="+mj-ea"/>
                <a:cs typeface="+mj-cs"/>
              </a:rPr>
              <a:t>tendenzialmente</a:t>
            </a:r>
            <a:r>
              <a:rPr lang="en-US" sz="2400" dirty="0" smtClean="0">
                <a:latin typeface="+mj-lt"/>
                <a:ea typeface="+mj-ea"/>
                <a:cs typeface="+mj-cs"/>
              </a:rPr>
              <a:t> </a:t>
            </a:r>
            <a:r>
              <a:rPr lang="en-US" sz="2400" dirty="0" err="1" smtClean="0">
                <a:latin typeface="+mj-lt"/>
                <a:ea typeface="+mj-ea"/>
                <a:cs typeface="+mj-cs"/>
              </a:rPr>
              <a:t>basata</a:t>
            </a:r>
            <a:r>
              <a:rPr lang="en-US" sz="2400" dirty="0" smtClean="0">
                <a:latin typeface="+mj-lt"/>
                <a:ea typeface="+mj-ea"/>
                <a:cs typeface="+mj-cs"/>
              </a:rPr>
              <a:t> </a:t>
            </a:r>
            <a:r>
              <a:rPr lang="en-US" sz="2400" dirty="0" err="1" smtClean="0">
                <a:latin typeface="+mj-lt"/>
                <a:ea typeface="+mj-ea"/>
                <a:cs typeface="+mj-cs"/>
              </a:rPr>
              <a:t>su</a:t>
            </a:r>
            <a:r>
              <a:rPr lang="en-US" sz="2400" dirty="0" smtClean="0">
                <a:latin typeface="+mj-lt"/>
                <a:ea typeface="+mj-ea"/>
                <a:cs typeface="+mj-cs"/>
              </a:rPr>
              <a:t> MT!) </a:t>
            </a:r>
            <a:endParaRPr lang="en-US" sz="1600" dirty="0" smtClean="0">
              <a:latin typeface="+mj-lt"/>
              <a:ea typeface="+mj-ea"/>
              <a:cs typeface="+mj-cs"/>
            </a:endParaRPr>
          </a:p>
          <a:p>
            <a:pPr marL="914400" lvl="1" indent="-457200">
              <a:spcBef>
                <a:spcPct val="0"/>
              </a:spcBef>
              <a:defRPr/>
            </a:pPr>
            <a:r>
              <a:rPr lang="en-US" sz="2400" dirty="0" smtClean="0">
                <a:latin typeface="+mj-lt"/>
                <a:ea typeface="+mj-ea"/>
                <a:cs typeface="+mj-cs"/>
              </a:rPr>
              <a:t>Ma </a:t>
            </a:r>
            <a:r>
              <a:rPr lang="en-US" sz="2400" dirty="0" err="1" smtClean="0">
                <a:latin typeface="+mj-lt"/>
                <a:ea typeface="+mj-ea"/>
                <a:cs typeface="+mj-cs"/>
              </a:rPr>
              <a:t>l’essere</a:t>
            </a:r>
            <a:r>
              <a:rPr lang="en-US" sz="2400" dirty="0" smtClean="0">
                <a:latin typeface="+mj-lt"/>
                <a:ea typeface="+mj-ea"/>
                <a:cs typeface="+mj-cs"/>
              </a:rPr>
              <a:t> come </a:t>
            </a:r>
            <a:r>
              <a:rPr lang="en-US" sz="2400" dirty="0" err="1" smtClean="0">
                <a:latin typeface="+mj-lt"/>
                <a:ea typeface="+mj-ea"/>
                <a:cs typeface="+mj-cs"/>
              </a:rPr>
              <a:t>fatto</a:t>
            </a:r>
            <a:r>
              <a:rPr lang="en-US" sz="2400" dirty="0" smtClean="0">
                <a:latin typeface="+mj-lt"/>
                <a:ea typeface="+mj-ea"/>
                <a:cs typeface="+mj-cs"/>
              </a:rPr>
              <a:t> </a:t>
            </a:r>
            <a:r>
              <a:rPr lang="en-US" sz="2400" dirty="0" err="1" smtClean="0">
                <a:latin typeface="+mj-lt"/>
                <a:ea typeface="+mj-ea"/>
                <a:cs typeface="+mj-cs"/>
              </a:rPr>
              <a:t>emergente</a:t>
            </a:r>
            <a:r>
              <a:rPr lang="en-US" sz="2400" dirty="0" smtClean="0">
                <a:latin typeface="+mj-lt"/>
                <a:ea typeface="+mj-ea"/>
                <a:cs typeface="+mj-cs"/>
              </a:rPr>
              <a:t> </a:t>
            </a:r>
            <a:r>
              <a:rPr lang="en-US" sz="2400" dirty="0" err="1" smtClean="0">
                <a:latin typeface="+mj-lt"/>
                <a:ea typeface="+mj-ea"/>
                <a:cs typeface="+mj-cs"/>
              </a:rPr>
              <a:t>si</a:t>
            </a:r>
            <a:r>
              <a:rPr lang="en-US" sz="2400" dirty="0" smtClean="0">
                <a:latin typeface="+mj-lt"/>
                <a:ea typeface="+mj-ea"/>
                <a:cs typeface="+mj-cs"/>
              </a:rPr>
              <a:t> </a:t>
            </a:r>
            <a:r>
              <a:rPr lang="en-US" sz="2400" dirty="0" err="1" smtClean="0">
                <a:latin typeface="+mj-lt"/>
                <a:ea typeface="+mj-ea"/>
                <a:cs typeface="+mj-cs"/>
              </a:rPr>
              <a:t>dà</a:t>
            </a:r>
            <a:r>
              <a:rPr lang="en-US" sz="2400" dirty="0" smtClean="0">
                <a:latin typeface="+mj-lt"/>
                <a:ea typeface="+mj-ea"/>
                <a:cs typeface="+mj-cs"/>
              </a:rPr>
              <a:t> </a:t>
            </a:r>
            <a:r>
              <a:rPr lang="en-US" sz="2400" i="1" dirty="0" err="1" smtClean="0">
                <a:latin typeface="+mj-lt"/>
                <a:ea typeface="+mj-ea"/>
                <a:cs typeface="+mj-cs"/>
              </a:rPr>
              <a:t>immediatamente</a:t>
            </a:r>
            <a:endParaRPr lang="en-US" sz="2400" i="1" dirty="0" smtClean="0">
              <a:latin typeface="+mj-lt"/>
              <a:ea typeface="+mj-ea"/>
              <a:cs typeface="+mj-cs"/>
            </a:endParaRPr>
          </a:p>
          <a:p>
            <a:pPr marL="914400" lvl="1" indent="-457200">
              <a:spcBef>
                <a:spcPts val="1200"/>
              </a:spcBef>
              <a:defRPr/>
            </a:pPr>
            <a:r>
              <a:rPr lang="en-US" sz="2400" i="1" dirty="0" smtClean="0">
                <a:latin typeface="+mj-lt"/>
                <a:ea typeface="+mj-ea"/>
                <a:cs typeface="+mj-cs"/>
              </a:rPr>
              <a:t>La </a:t>
            </a:r>
            <a:r>
              <a:rPr lang="en-US" sz="2400" i="1" dirty="0" err="1" smtClean="0">
                <a:latin typeface="+mj-lt"/>
                <a:ea typeface="+mj-ea"/>
                <a:cs typeface="+mj-cs"/>
              </a:rPr>
              <a:t>costituzione</a:t>
            </a:r>
            <a:r>
              <a:rPr lang="en-US" sz="2400" i="1" dirty="0" smtClean="0">
                <a:latin typeface="+mj-lt"/>
                <a:ea typeface="+mj-ea"/>
                <a:cs typeface="+mj-cs"/>
              </a:rPr>
              <a:t> </a:t>
            </a:r>
            <a:r>
              <a:rPr lang="en-US" sz="2400" i="1" dirty="0" err="1" smtClean="0">
                <a:latin typeface="+mj-lt"/>
                <a:ea typeface="+mj-ea"/>
                <a:cs typeface="+mj-cs"/>
              </a:rPr>
              <a:t>della</a:t>
            </a:r>
            <a:r>
              <a:rPr lang="en-US" sz="2400" i="1" dirty="0" smtClean="0">
                <a:latin typeface="+mj-lt"/>
                <a:ea typeface="+mj-ea"/>
                <a:cs typeface="+mj-cs"/>
              </a:rPr>
              <a:t> </a:t>
            </a:r>
            <a:r>
              <a:rPr lang="en-US" sz="2400" i="1" dirty="0" err="1" smtClean="0">
                <a:latin typeface="+mj-lt"/>
                <a:ea typeface="+mj-ea"/>
                <a:cs typeface="+mj-cs"/>
              </a:rPr>
              <a:t>realtà</a:t>
            </a:r>
            <a:r>
              <a:rPr lang="en-US" sz="2400" i="1" dirty="0" smtClean="0">
                <a:latin typeface="+mj-lt"/>
                <a:ea typeface="+mj-ea"/>
                <a:cs typeface="+mj-cs"/>
              </a:rPr>
              <a:t> non è (</a:t>
            </a:r>
            <a:r>
              <a:rPr lang="en-US" sz="2400" i="1" dirty="0" err="1" smtClean="0">
                <a:latin typeface="+mj-lt"/>
                <a:ea typeface="+mj-ea"/>
                <a:cs typeface="+mj-cs"/>
              </a:rPr>
              <a:t>necessariamente</a:t>
            </a:r>
            <a:r>
              <a:rPr lang="en-US" sz="2400" i="1" dirty="0" smtClean="0">
                <a:latin typeface="+mj-lt"/>
                <a:ea typeface="+mj-ea"/>
                <a:cs typeface="+mj-cs"/>
              </a:rPr>
              <a:t>) un </a:t>
            </a:r>
            <a:r>
              <a:rPr lang="en-US" sz="2400" i="1" dirty="0" err="1" smtClean="0">
                <a:latin typeface="+mj-lt"/>
                <a:ea typeface="+mj-ea"/>
                <a:cs typeface="+mj-cs"/>
              </a:rPr>
              <a:t>processo</a:t>
            </a:r>
            <a:r>
              <a:rPr lang="en-US" sz="2400" i="1" dirty="0" smtClean="0">
                <a:latin typeface="+mj-lt"/>
                <a:ea typeface="+mj-ea"/>
                <a:cs typeface="+mj-cs"/>
              </a:rPr>
              <a:t> </a:t>
            </a:r>
            <a:r>
              <a:rPr lang="en-US" sz="2400" i="1" dirty="0" err="1" smtClean="0">
                <a:latin typeface="+mj-lt"/>
                <a:ea typeface="+mj-ea"/>
                <a:cs typeface="+mj-cs"/>
              </a:rPr>
              <a:t>diacronico</a:t>
            </a:r>
            <a:r>
              <a:rPr lang="en-US" sz="2400" i="1" dirty="0" smtClean="0">
                <a:latin typeface="+mj-lt"/>
                <a:ea typeface="+mj-ea"/>
                <a:cs typeface="+mj-cs"/>
              </a:rPr>
              <a:t> </a:t>
            </a:r>
            <a:r>
              <a:rPr lang="en-US" sz="2400" i="1" dirty="0" err="1" smtClean="0">
                <a:latin typeface="+mj-lt"/>
                <a:ea typeface="+mj-ea"/>
                <a:cs typeface="+mj-cs"/>
              </a:rPr>
              <a:t>speculare</a:t>
            </a:r>
            <a:r>
              <a:rPr lang="en-US" sz="2400" i="1" dirty="0" smtClean="0">
                <a:latin typeface="+mj-lt"/>
                <a:ea typeface="+mj-ea"/>
                <a:cs typeface="+mj-cs"/>
              </a:rPr>
              <a:t> </a:t>
            </a:r>
            <a:r>
              <a:rPr lang="en-US" sz="2400" i="1" dirty="0" err="1" smtClean="0">
                <a:latin typeface="+mj-lt"/>
                <a:ea typeface="+mj-ea"/>
                <a:cs typeface="+mj-cs"/>
              </a:rPr>
              <a:t>rispetto</a:t>
            </a:r>
            <a:r>
              <a:rPr lang="en-US" sz="2400" i="1" dirty="0" smtClean="0">
                <a:latin typeface="+mj-lt"/>
                <a:ea typeface="+mj-ea"/>
                <a:cs typeface="+mj-cs"/>
              </a:rPr>
              <a:t> a </a:t>
            </a:r>
            <a:r>
              <a:rPr lang="en-US" sz="2400" i="1" dirty="0" err="1" smtClean="0">
                <a:latin typeface="+mj-lt"/>
                <a:ea typeface="+mj-ea"/>
                <a:cs typeface="+mj-cs"/>
              </a:rPr>
              <a:t>quello</a:t>
            </a:r>
            <a:r>
              <a:rPr lang="en-US" sz="2400" i="1" dirty="0" smtClean="0">
                <a:latin typeface="+mj-lt"/>
                <a:ea typeface="+mj-ea"/>
                <a:cs typeface="+mj-cs"/>
              </a:rPr>
              <a:t> </a:t>
            </a:r>
            <a:r>
              <a:rPr lang="en-US" sz="2400" i="1" dirty="0" err="1" smtClean="0">
                <a:latin typeface="+mj-lt"/>
                <a:ea typeface="+mj-ea"/>
                <a:cs typeface="+mj-cs"/>
              </a:rPr>
              <a:t>che</a:t>
            </a:r>
            <a:r>
              <a:rPr lang="en-US" sz="2400" i="1" dirty="0" smtClean="0">
                <a:latin typeface="+mj-lt"/>
                <a:ea typeface="+mj-ea"/>
                <a:cs typeface="+mj-cs"/>
              </a:rPr>
              <a:t> </a:t>
            </a:r>
            <a:r>
              <a:rPr lang="en-US" sz="2400" i="1" dirty="0" err="1" smtClean="0">
                <a:latin typeface="+mj-lt"/>
                <a:ea typeface="+mj-ea"/>
                <a:cs typeface="+mj-cs"/>
              </a:rPr>
              <a:t>compiamo</a:t>
            </a:r>
            <a:r>
              <a:rPr lang="en-US" sz="2400" i="1" dirty="0" smtClean="0">
                <a:latin typeface="+mj-lt"/>
                <a:ea typeface="+mj-ea"/>
                <a:cs typeface="+mj-cs"/>
              </a:rPr>
              <a:t> a </a:t>
            </a:r>
            <a:r>
              <a:rPr lang="en-US" sz="2400" i="1" dirty="0" err="1" smtClean="0">
                <a:latin typeface="+mj-lt"/>
                <a:ea typeface="+mj-ea"/>
                <a:cs typeface="+mj-cs"/>
              </a:rPr>
              <a:t>livello</a:t>
            </a:r>
            <a:r>
              <a:rPr lang="en-US" sz="2400" i="1" dirty="0" smtClean="0">
                <a:latin typeface="+mj-lt"/>
                <a:ea typeface="+mj-ea"/>
                <a:cs typeface="+mj-cs"/>
              </a:rPr>
              <a:t> di </a:t>
            </a:r>
            <a:r>
              <a:rPr lang="en-US" sz="2400" i="1" dirty="0" err="1" smtClean="0">
                <a:latin typeface="+mj-lt"/>
                <a:ea typeface="+mj-ea"/>
                <a:cs typeface="+mj-cs"/>
              </a:rPr>
              <a:t>analisi</a:t>
            </a:r>
            <a:r>
              <a:rPr lang="en-US" sz="2400" i="1" dirty="0" smtClean="0">
                <a:latin typeface="+mj-lt"/>
                <a:ea typeface="+mj-ea"/>
                <a:cs typeface="+mj-cs"/>
              </a:rPr>
              <a:t> </a:t>
            </a:r>
            <a:r>
              <a:rPr lang="en-US" sz="2400" i="1" dirty="0" err="1" smtClean="0">
                <a:latin typeface="+mj-lt"/>
                <a:ea typeface="+mj-ea"/>
                <a:cs typeface="+mj-cs"/>
              </a:rPr>
              <a:t>concettuale</a:t>
            </a:r>
            <a:r>
              <a:rPr lang="en-US" sz="2400" i="1" dirty="0" smtClean="0">
                <a:latin typeface="+mj-lt"/>
                <a:ea typeface="+mj-ea"/>
                <a:cs typeface="+mj-cs"/>
              </a:rPr>
              <a:t>!</a:t>
            </a: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27</a:t>
            </a:fld>
            <a:endParaRPr lang="it-IT" dirty="0"/>
          </a:p>
        </p:txBody>
      </p:sp>
    </p:spTree>
    <p:extLst>
      <p:ext uri="{BB962C8B-B14F-4D97-AF65-F5344CB8AC3E}">
        <p14:creationId xmlns:p14="http://schemas.microsoft.com/office/powerpoint/2010/main" val="12033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 calcmode="lin" valueType="num">
                                      <p:cBhvr additive="base">
                                        <p:cTn id="1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 calcmode="lin" valueType="num">
                                      <p:cBhvr additive="base">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 calcmode="lin" valueType="num">
                                      <p:cBhvr additive="base">
                                        <p:cTn id="2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wipe(down)">
                                      <p:cBhvr>
                                        <p:cTn id="30" dur="580">
                                          <p:stCondLst>
                                            <p:cond delay="0"/>
                                          </p:stCondLst>
                                        </p:cTn>
                                        <p:tgtEl>
                                          <p:spTgt spid="4">
                                            <p:txEl>
                                              <p:pRg st="8" end="8"/>
                                            </p:txEl>
                                          </p:spTgt>
                                        </p:tgtEl>
                                      </p:cBhvr>
                                    </p:animEffect>
                                    <p:anim calcmode="lin" valueType="num">
                                      <p:cBhvr>
                                        <p:cTn id="31" dur="1822" tmFilter="0,0; 0.14,0.36; 0.43,0.73; 0.71,0.91; 1.0,1.0">
                                          <p:stCondLst>
                                            <p:cond delay="0"/>
                                          </p:stCondLst>
                                        </p:cTn>
                                        <p:tgtEl>
                                          <p:spTgt spid="4">
                                            <p:txEl>
                                              <p:pRg st="8" end="8"/>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8" end="8"/>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8" end="8"/>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8" end="8"/>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8" end="8"/>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8" end="8"/>
                                            </p:txEl>
                                          </p:spTgt>
                                        </p:tgtEl>
                                      </p:cBhvr>
                                      <p:to x="100000" y="60000"/>
                                    </p:animScale>
                                    <p:animScale>
                                      <p:cBhvr>
                                        <p:cTn id="37" dur="166" decel="50000">
                                          <p:stCondLst>
                                            <p:cond delay="676"/>
                                          </p:stCondLst>
                                        </p:cTn>
                                        <p:tgtEl>
                                          <p:spTgt spid="4">
                                            <p:txEl>
                                              <p:pRg st="8" end="8"/>
                                            </p:txEl>
                                          </p:spTgt>
                                        </p:tgtEl>
                                      </p:cBhvr>
                                      <p:to x="100000" y="100000"/>
                                    </p:animScale>
                                    <p:animScale>
                                      <p:cBhvr>
                                        <p:cTn id="38" dur="26">
                                          <p:stCondLst>
                                            <p:cond delay="1312"/>
                                          </p:stCondLst>
                                        </p:cTn>
                                        <p:tgtEl>
                                          <p:spTgt spid="4">
                                            <p:txEl>
                                              <p:pRg st="8" end="8"/>
                                            </p:txEl>
                                          </p:spTgt>
                                        </p:tgtEl>
                                      </p:cBhvr>
                                      <p:to x="100000" y="80000"/>
                                    </p:animScale>
                                    <p:animScale>
                                      <p:cBhvr>
                                        <p:cTn id="39" dur="166" decel="50000">
                                          <p:stCondLst>
                                            <p:cond delay="1338"/>
                                          </p:stCondLst>
                                        </p:cTn>
                                        <p:tgtEl>
                                          <p:spTgt spid="4">
                                            <p:txEl>
                                              <p:pRg st="8" end="8"/>
                                            </p:txEl>
                                          </p:spTgt>
                                        </p:tgtEl>
                                      </p:cBhvr>
                                      <p:to x="100000" y="100000"/>
                                    </p:animScale>
                                    <p:animScale>
                                      <p:cBhvr>
                                        <p:cTn id="40" dur="26">
                                          <p:stCondLst>
                                            <p:cond delay="1642"/>
                                          </p:stCondLst>
                                        </p:cTn>
                                        <p:tgtEl>
                                          <p:spTgt spid="4">
                                            <p:txEl>
                                              <p:pRg st="8" end="8"/>
                                            </p:txEl>
                                          </p:spTgt>
                                        </p:tgtEl>
                                      </p:cBhvr>
                                      <p:to x="100000" y="90000"/>
                                    </p:animScale>
                                    <p:animScale>
                                      <p:cBhvr>
                                        <p:cTn id="41" dur="166" decel="50000">
                                          <p:stCondLst>
                                            <p:cond delay="1668"/>
                                          </p:stCondLst>
                                        </p:cTn>
                                        <p:tgtEl>
                                          <p:spTgt spid="4">
                                            <p:txEl>
                                              <p:pRg st="8" end="8"/>
                                            </p:txEl>
                                          </p:spTgt>
                                        </p:tgtEl>
                                      </p:cBhvr>
                                      <p:to x="100000" y="100000"/>
                                    </p:animScale>
                                    <p:animScale>
                                      <p:cBhvr>
                                        <p:cTn id="42" dur="26">
                                          <p:stCondLst>
                                            <p:cond delay="1808"/>
                                          </p:stCondLst>
                                        </p:cTn>
                                        <p:tgtEl>
                                          <p:spTgt spid="4">
                                            <p:txEl>
                                              <p:pRg st="8" end="8"/>
                                            </p:txEl>
                                          </p:spTgt>
                                        </p:tgtEl>
                                      </p:cBhvr>
                                      <p:to x="100000" y="95000"/>
                                    </p:animScale>
                                    <p:animScale>
                                      <p:cBhvr>
                                        <p:cTn id="43" dur="166" decel="50000">
                                          <p:stCondLst>
                                            <p:cond delay="1834"/>
                                          </p:stCondLst>
                                        </p:cTn>
                                        <p:tgtEl>
                                          <p:spTgt spid="4">
                                            <p:txEl>
                                              <p:pRg st="8" end="8"/>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Effect transition="in" filter="wipe(down)">
                                      <p:cBhvr>
                                        <p:cTn id="48" dur="580">
                                          <p:stCondLst>
                                            <p:cond delay="0"/>
                                          </p:stCondLst>
                                        </p:cTn>
                                        <p:tgtEl>
                                          <p:spTgt spid="4">
                                            <p:txEl>
                                              <p:pRg st="9" end="9"/>
                                            </p:txEl>
                                          </p:spTgt>
                                        </p:tgtEl>
                                      </p:cBhvr>
                                    </p:animEffect>
                                    <p:anim calcmode="lin" valueType="num">
                                      <p:cBhvr>
                                        <p:cTn id="49"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9" end="9"/>
                                            </p:txEl>
                                          </p:spTgt>
                                        </p:tgtEl>
                                      </p:cBhvr>
                                      <p:to x="100000" y="60000"/>
                                    </p:animScale>
                                    <p:animScale>
                                      <p:cBhvr>
                                        <p:cTn id="55" dur="166" decel="50000">
                                          <p:stCondLst>
                                            <p:cond delay="676"/>
                                          </p:stCondLst>
                                        </p:cTn>
                                        <p:tgtEl>
                                          <p:spTgt spid="4">
                                            <p:txEl>
                                              <p:pRg st="9" end="9"/>
                                            </p:txEl>
                                          </p:spTgt>
                                        </p:tgtEl>
                                      </p:cBhvr>
                                      <p:to x="100000" y="100000"/>
                                    </p:animScale>
                                    <p:animScale>
                                      <p:cBhvr>
                                        <p:cTn id="56" dur="26">
                                          <p:stCondLst>
                                            <p:cond delay="1312"/>
                                          </p:stCondLst>
                                        </p:cTn>
                                        <p:tgtEl>
                                          <p:spTgt spid="4">
                                            <p:txEl>
                                              <p:pRg st="9" end="9"/>
                                            </p:txEl>
                                          </p:spTgt>
                                        </p:tgtEl>
                                      </p:cBhvr>
                                      <p:to x="100000" y="80000"/>
                                    </p:animScale>
                                    <p:animScale>
                                      <p:cBhvr>
                                        <p:cTn id="57" dur="166" decel="50000">
                                          <p:stCondLst>
                                            <p:cond delay="1338"/>
                                          </p:stCondLst>
                                        </p:cTn>
                                        <p:tgtEl>
                                          <p:spTgt spid="4">
                                            <p:txEl>
                                              <p:pRg st="9" end="9"/>
                                            </p:txEl>
                                          </p:spTgt>
                                        </p:tgtEl>
                                      </p:cBhvr>
                                      <p:to x="100000" y="100000"/>
                                    </p:animScale>
                                    <p:animScale>
                                      <p:cBhvr>
                                        <p:cTn id="58" dur="26">
                                          <p:stCondLst>
                                            <p:cond delay="1642"/>
                                          </p:stCondLst>
                                        </p:cTn>
                                        <p:tgtEl>
                                          <p:spTgt spid="4">
                                            <p:txEl>
                                              <p:pRg st="9" end="9"/>
                                            </p:txEl>
                                          </p:spTgt>
                                        </p:tgtEl>
                                      </p:cBhvr>
                                      <p:to x="100000" y="90000"/>
                                    </p:animScale>
                                    <p:animScale>
                                      <p:cBhvr>
                                        <p:cTn id="59" dur="166" decel="50000">
                                          <p:stCondLst>
                                            <p:cond delay="1668"/>
                                          </p:stCondLst>
                                        </p:cTn>
                                        <p:tgtEl>
                                          <p:spTgt spid="4">
                                            <p:txEl>
                                              <p:pRg st="9" end="9"/>
                                            </p:txEl>
                                          </p:spTgt>
                                        </p:tgtEl>
                                      </p:cBhvr>
                                      <p:to x="100000" y="100000"/>
                                    </p:animScale>
                                    <p:animScale>
                                      <p:cBhvr>
                                        <p:cTn id="60" dur="26">
                                          <p:stCondLst>
                                            <p:cond delay="1808"/>
                                          </p:stCondLst>
                                        </p:cTn>
                                        <p:tgtEl>
                                          <p:spTgt spid="4">
                                            <p:txEl>
                                              <p:pRg st="9" end="9"/>
                                            </p:txEl>
                                          </p:spTgt>
                                        </p:tgtEl>
                                      </p:cBhvr>
                                      <p:to x="100000" y="95000"/>
                                    </p:animScale>
                                    <p:animScale>
                                      <p:cBhvr>
                                        <p:cTn id="61" dur="166" decel="50000">
                                          <p:stCondLst>
                                            <p:cond delay="1834"/>
                                          </p:stCondLst>
                                        </p:cTn>
                                        <p:tgtEl>
                                          <p:spTgt spid="4">
                                            <p:txEl>
                                              <p:pRg st="9" end="9"/>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4">
                                            <p:txEl>
                                              <p:pRg st="10" end="10"/>
                                            </p:txEl>
                                          </p:spTgt>
                                        </p:tgtEl>
                                        <p:attrNameLst>
                                          <p:attrName>style.visibility</p:attrName>
                                        </p:attrNameLst>
                                      </p:cBhvr>
                                      <p:to>
                                        <p:strVal val="visible"/>
                                      </p:to>
                                    </p:set>
                                    <p:animEffect transition="in" filter="wipe(down)">
                                      <p:cBhvr>
                                        <p:cTn id="64" dur="580">
                                          <p:stCondLst>
                                            <p:cond delay="0"/>
                                          </p:stCondLst>
                                        </p:cTn>
                                        <p:tgtEl>
                                          <p:spTgt spid="4">
                                            <p:txEl>
                                              <p:pRg st="10" end="10"/>
                                            </p:txEl>
                                          </p:spTgt>
                                        </p:tgtEl>
                                      </p:cBhvr>
                                    </p:animEffect>
                                    <p:anim calcmode="lin" valueType="num">
                                      <p:cBhvr>
                                        <p:cTn id="65" dur="1822" tmFilter="0,0; 0.14,0.36; 0.43,0.73; 0.71,0.91; 1.0,1.0">
                                          <p:stCondLst>
                                            <p:cond delay="0"/>
                                          </p:stCondLst>
                                        </p:cTn>
                                        <p:tgtEl>
                                          <p:spTgt spid="4">
                                            <p:txEl>
                                              <p:pRg st="10" end="10"/>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4">
                                            <p:txEl>
                                              <p:pRg st="10" end="10"/>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4">
                                            <p:txEl>
                                              <p:pRg st="10" end="10"/>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4">
                                            <p:txEl>
                                              <p:pRg st="10" end="10"/>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4">
                                            <p:txEl>
                                              <p:pRg st="10" end="10"/>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4">
                                            <p:txEl>
                                              <p:pRg st="10" end="10"/>
                                            </p:txEl>
                                          </p:spTgt>
                                        </p:tgtEl>
                                      </p:cBhvr>
                                      <p:to x="100000" y="60000"/>
                                    </p:animScale>
                                    <p:animScale>
                                      <p:cBhvr>
                                        <p:cTn id="71" dur="166" decel="50000">
                                          <p:stCondLst>
                                            <p:cond delay="676"/>
                                          </p:stCondLst>
                                        </p:cTn>
                                        <p:tgtEl>
                                          <p:spTgt spid="4">
                                            <p:txEl>
                                              <p:pRg st="10" end="10"/>
                                            </p:txEl>
                                          </p:spTgt>
                                        </p:tgtEl>
                                      </p:cBhvr>
                                      <p:to x="100000" y="100000"/>
                                    </p:animScale>
                                    <p:animScale>
                                      <p:cBhvr>
                                        <p:cTn id="72" dur="26">
                                          <p:stCondLst>
                                            <p:cond delay="1312"/>
                                          </p:stCondLst>
                                        </p:cTn>
                                        <p:tgtEl>
                                          <p:spTgt spid="4">
                                            <p:txEl>
                                              <p:pRg st="10" end="10"/>
                                            </p:txEl>
                                          </p:spTgt>
                                        </p:tgtEl>
                                      </p:cBhvr>
                                      <p:to x="100000" y="80000"/>
                                    </p:animScale>
                                    <p:animScale>
                                      <p:cBhvr>
                                        <p:cTn id="73" dur="166" decel="50000">
                                          <p:stCondLst>
                                            <p:cond delay="1338"/>
                                          </p:stCondLst>
                                        </p:cTn>
                                        <p:tgtEl>
                                          <p:spTgt spid="4">
                                            <p:txEl>
                                              <p:pRg st="10" end="10"/>
                                            </p:txEl>
                                          </p:spTgt>
                                        </p:tgtEl>
                                      </p:cBhvr>
                                      <p:to x="100000" y="100000"/>
                                    </p:animScale>
                                    <p:animScale>
                                      <p:cBhvr>
                                        <p:cTn id="74" dur="26">
                                          <p:stCondLst>
                                            <p:cond delay="1642"/>
                                          </p:stCondLst>
                                        </p:cTn>
                                        <p:tgtEl>
                                          <p:spTgt spid="4">
                                            <p:txEl>
                                              <p:pRg st="10" end="10"/>
                                            </p:txEl>
                                          </p:spTgt>
                                        </p:tgtEl>
                                      </p:cBhvr>
                                      <p:to x="100000" y="90000"/>
                                    </p:animScale>
                                    <p:animScale>
                                      <p:cBhvr>
                                        <p:cTn id="75" dur="166" decel="50000">
                                          <p:stCondLst>
                                            <p:cond delay="1668"/>
                                          </p:stCondLst>
                                        </p:cTn>
                                        <p:tgtEl>
                                          <p:spTgt spid="4">
                                            <p:txEl>
                                              <p:pRg st="10" end="10"/>
                                            </p:txEl>
                                          </p:spTgt>
                                        </p:tgtEl>
                                      </p:cBhvr>
                                      <p:to x="100000" y="100000"/>
                                    </p:animScale>
                                    <p:animScale>
                                      <p:cBhvr>
                                        <p:cTn id="76" dur="26">
                                          <p:stCondLst>
                                            <p:cond delay="1808"/>
                                          </p:stCondLst>
                                        </p:cTn>
                                        <p:tgtEl>
                                          <p:spTgt spid="4">
                                            <p:txEl>
                                              <p:pRg st="10" end="10"/>
                                            </p:txEl>
                                          </p:spTgt>
                                        </p:tgtEl>
                                      </p:cBhvr>
                                      <p:to x="100000" y="95000"/>
                                    </p:animScale>
                                    <p:animScale>
                                      <p:cBhvr>
                                        <p:cTn id="77" dur="166" decel="50000">
                                          <p:stCondLst>
                                            <p:cond delay="1834"/>
                                          </p:stCondLst>
                                        </p:cTn>
                                        <p:tgtEl>
                                          <p:spTgt spid="4">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539552" y="764704"/>
            <a:ext cx="8352928" cy="5760640"/>
          </a:xfrm>
          <a:prstGeom prst="rect">
            <a:avLst/>
          </a:prstGeom>
        </p:spPr>
        <p:txBody>
          <a:bodyPr vert="horz" anchor="b">
            <a:noAutofit/>
            <a:scene3d>
              <a:camera prst="orthographicFront"/>
              <a:lightRig rig="soft" dir="t"/>
            </a:scene3d>
            <a:sp3d prstMaterial="softEdge">
              <a:bevelT w="25400" h="25400"/>
            </a:sp3d>
          </a:bodyPr>
          <a:lstStyle/>
          <a:p>
            <a:r>
              <a:rPr lang="en-GB" sz="2800" dirty="0" err="1" smtClean="0">
                <a:latin typeface="+mj-lt"/>
                <a:ea typeface="+mj-ea"/>
                <a:cs typeface="+mj-cs"/>
              </a:rPr>
              <a:t>Esempio</a:t>
            </a:r>
            <a:r>
              <a:rPr lang="en-GB" sz="2800" dirty="0" smtClean="0">
                <a:latin typeface="+mj-lt"/>
                <a:ea typeface="+mj-ea"/>
                <a:cs typeface="+mj-cs"/>
              </a:rPr>
              <a:t>/</a:t>
            </a:r>
            <a:r>
              <a:rPr lang="en-GB" sz="2800" dirty="0" err="1" smtClean="0">
                <a:latin typeface="+mj-lt"/>
                <a:ea typeface="+mj-ea"/>
                <a:cs typeface="+mj-cs"/>
              </a:rPr>
              <a:t>analogia</a:t>
            </a:r>
            <a:r>
              <a:rPr lang="en-GB" sz="2800" dirty="0" smtClean="0">
                <a:latin typeface="+mj-lt"/>
                <a:ea typeface="+mj-ea"/>
                <a:cs typeface="+mj-cs"/>
              </a:rPr>
              <a:t> (</a:t>
            </a:r>
            <a:r>
              <a:rPr lang="en-GB" sz="2800" dirty="0" err="1" smtClean="0">
                <a:latin typeface="+mj-lt"/>
                <a:ea typeface="+mj-ea"/>
                <a:cs typeface="+mj-cs"/>
              </a:rPr>
              <a:t>forse</a:t>
            </a:r>
            <a:r>
              <a:rPr lang="en-GB" sz="2800" dirty="0" smtClean="0">
                <a:latin typeface="+mj-lt"/>
                <a:ea typeface="+mj-ea"/>
                <a:cs typeface="+mj-cs"/>
              </a:rPr>
              <a:t>…) utile:</a:t>
            </a:r>
          </a:p>
          <a:p>
            <a:endParaRPr lang="en-GB" sz="2800" dirty="0" smtClean="0">
              <a:latin typeface="+mj-lt"/>
              <a:ea typeface="+mj-ea"/>
              <a:cs typeface="+mj-cs"/>
            </a:endParaRPr>
          </a:p>
          <a:p>
            <a:endParaRPr lang="en-GB" sz="2800" dirty="0" smtClean="0">
              <a:latin typeface="+mj-lt"/>
              <a:ea typeface="+mj-ea"/>
              <a:cs typeface="+mj-cs"/>
            </a:endParaRPr>
          </a:p>
          <a:p>
            <a:pPr lvl="1"/>
            <a:r>
              <a:rPr lang="en-GB" sz="2400" dirty="0" smtClean="0">
                <a:latin typeface="+mj-lt"/>
                <a:ea typeface="+mj-ea"/>
                <a:cs typeface="+mj-cs"/>
              </a:rPr>
              <a:t>La </a:t>
            </a:r>
            <a:r>
              <a:rPr lang="en-GB" sz="2400" dirty="0" err="1" smtClean="0">
                <a:latin typeface="+mj-lt"/>
                <a:ea typeface="+mj-ea"/>
                <a:cs typeface="+mj-cs"/>
              </a:rPr>
              <a:t>serie</a:t>
            </a:r>
            <a:r>
              <a:rPr lang="en-GB" sz="2400" dirty="0" smtClean="0">
                <a:latin typeface="+mj-lt"/>
                <a:ea typeface="+mj-ea"/>
                <a:cs typeface="+mj-cs"/>
              </a:rPr>
              <a:t> </a:t>
            </a:r>
          </a:p>
          <a:p>
            <a:pPr lvl="1"/>
            <a:endParaRPr lang="en-GB" sz="2400" dirty="0" smtClean="0">
              <a:latin typeface="+mj-lt"/>
              <a:ea typeface="+mj-ea"/>
              <a:cs typeface="+mj-cs"/>
            </a:endParaRPr>
          </a:p>
          <a:p>
            <a:pPr lvl="1"/>
            <a:r>
              <a:rPr lang="en-GB" sz="2400" dirty="0" err="1" smtClean="0">
                <a:latin typeface="+mj-lt"/>
                <a:ea typeface="+mj-ea"/>
                <a:cs typeface="+mj-cs"/>
              </a:rPr>
              <a:t>cioè</a:t>
            </a:r>
            <a:r>
              <a:rPr lang="en-GB" sz="2400" dirty="0" smtClean="0">
                <a:latin typeface="+mj-lt"/>
                <a:ea typeface="+mj-ea"/>
                <a:cs typeface="+mj-cs"/>
              </a:rPr>
              <a:t> ½+1/4+1/8+…=1</a:t>
            </a:r>
          </a:p>
          <a:p>
            <a:pPr lvl="1"/>
            <a:endParaRPr lang="en-GB" sz="2400" dirty="0" smtClean="0">
              <a:latin typeface="+mj-lt"/>
              <a:ea typeface="+mj-ea"/>
              <a:cs typeface="+mj-cs"/>
            </a:endParaRPr>
          </a:p>
          <a:p>
            <a:pPr lvl="1"/>
            <a:endParaRPr lang="en-GB" sz="2400" dirty="0">
              <a:latin typeface="+mj-lt"/>
              <a:ea typeface="+mj-ea"/>
              <a:cs typeface="+mj-cs"/>
            </a:endParaRPr>
          </a:p>
          <a:p>
            <a:r>
              <a:rPr lang="en-US" sz="2800" dirty="0" err="1" smtClean="0"/>
              <a:t>Altri</a:t>
            </a:r>
            <a:r>
              <a:rPr lang="en-US" sz="2800" dirty="0" smtClean="0"/>
              <a:t> </a:t>
            </a:r>
            <a:r>
              <a:rPr lang="en-US" sz="2800" dirty="0" err="1" smtClean="0"/>
              <a:t>esempi</a:t>
            </a:r>
            <a:r>
              <a:rPr lang="en-US" sz="2800" dirty="0"/>
              <a:t>: </a:t>
            </a:r>
            <a:r>
              <a:rPr lang="en-US" sz="2800" dirty="0" err="1"/>
              <a:t>geometria</a:t>
            </a:r>
            <a:r>
              <a:rPr lang="en-US" sz="2800" dirty="0"/>
              <a:t>, </a:t>
            </a:r>
            <a:r>
              <a:rPr lang="en-US" sz="2800" dirty="0" err="1"/>
              <a:t>paradossi</a:t>
            </a:r>
            <a:r>
              <a:rPr lang="en-US" sz="2800" dirty="0"/>
              <a:t> di </a:t>
            </a:r>
            <a:r>
              <a:rPr lang="en-US" sz="2800" dirty="0" err="1" smtClean="0"/>
              <a:t>Zenone</a:t>
            </a:r>
            <a:endParaRPr lang="en-GB" sz="2400" dirty="0" smtClean="0">
              <a:latin typeface="+mj-lt"/>
              <a:ea typeface="+mj-ea"/>
              <a:cs typeface="+mj-cs"/>
            </a:endParaRPr>
          </a:p>
          <a:p>
            <a:endParaRPr lang="en-GB" sz="2800" dirty="0" smtClean="0">
              <a:latin typeface="+mj-lt"/>
              <a:ea typeface="+mj-ea"/>
              <a:cs typeface="+mj-cs"/>
            </a:endParaRPr>
          </a:p>
          <a:p>
            <a:pPr lvl="1"/>
            <a:endParaRPr lang="en-GB" sz="2400" i="1" dirty="0" smtClean="0">
              <a:latin typeface="+mj-lt"/>
              <a:ea typeface="+mj-ea"/>
              <a:cs typeface="+mj-cs"/>
            </a:endParaRPr>
          </a:p>
          <a:p>
            <a:pPr algn="ctr"/>
            <a:endParaRPr lang="en-GB" sz="2400" i="1" baseline="0" dirty="0">
              <a:latin typeface="+mj-lt"/>
              <a:ea typeface="+mj-ea"/>
              <a:cs typeface="+mj-cs"/>
            </a:endParaRPr>
          </a:p>
        </p:txBody>
      </p:sp>
      <p:graphicFrame>
        <p:nvGraphicFramePr>
          <p:cNvPr id="7" name="Oggetto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68" name="Equazione" r:id="rId3" imgW="114151" imgH="215619" progId="">
                  <p:embed/>
                </p:oleObj>
              </mc:Choice>
              <mc:Fallback>
                <p:oleObj name="Equazione" r:id="rId3" imgW="114151" imgH="215619" progId="">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pic>
        <p:nvPicPr>
          <p:cNvPr id="103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03476" y="2726172"/>
            <a:ext cx="614081" cy="791992"/>
          </a:xfrm>
          <a:prstGeom prst="rect">
            <a:avLst/>
          </a:prstGeom>
          <a:noFill/>
        </p:spPr>
      </p:pic>
      <p:sp>
        <p:nvSpPr>
          <p:cNvPr id="1032" name="Rectangle 8"/>
          <p:cNvSpPr>
            <a:spLocks noChangeArrowheads="1"/>
          </p:cNvSpPr>
          <p:nvPr/>
        </p:nvSpPr>
        <p:spPr bwMode="auto">
          <a:xfrm>
            <a:off x="0" y="1771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28</a:t>
            </a:fld>
            <a:endParaRPr lang="it-IT" dirty="0"/>
          </a:p>
        </p:txBody>
      </p:sp>
    </p:spTree>
    <p:extLst>
      <p:ext uri="{BB962C8B-B14F-4D97-AF65-F5344CB8AC3E}">
        <p14:creationId xmlns:p14="http://schemas.microsoft.com/office/powerpoint/2010/main" val="68976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251520" y="116632"/>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3300" b="1" i="0" u="none" strike="noStrike" kern="1200" cap="none" spc="0" normalizeH="0" baseline="0" noProof="0" dirty="0" smtClean="0">
              <a:ln>
                <a:noFill/>
              </a:ln>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endParaRPr lang="en-US" sz="2800" dirty="0" smtClean="0">
              <a:latin typeface="+mj-lt"/>
              <a:ea typeface="+mj-ea"/>
              <a:cs typeface="+mj-cs"/>
            </a:endParaRPr>
          </a:p>
          <a:p>
            <a:pPr marL="457200" indent="-457200">
              <a:spcBef>
                <a:spcPct val="0"/>
              </a:spcBef>
              <a:defRPr/>
            </a:pPr>
            <a:endParaRPr lang="en-US" sz="1200" baseline="0" dirty="0">
              <a:latin typeface="+mj-lt"/>
              <a:ea typeface="+mj-ea"/>
              <a:cs typeface="+mj-cs"/>
            </a:endParaRPr>
          </a:p>
          <a:p>
            <a:pPr marL="914400" lvl="1" indent="-457200">
              <a:spcBef>
                <a:spcPct val="0"/>
              </a:spcBef>
              <a:buAutoNum type="arabicParenR"/>
              <a:defRPr/>
            </a:pPr>
            <a:r>
              <a:rPr lang="en-US" sz="2800" dirty="0" smtClean="0">
                <a:latin typeface="+mj-lt"/>
                <a:ea typeface="+mj-ea"/>
                <a:cs typeface="+mj-cs"/>
              </a:rPr>
              <a:t>Un </a:t>
            </a:r>
            <a:r>
              <a:rPr lang="en-US" sz="2800" dirty="0" err="1" smtClean="0">
                <a:latin typeface="+mj-lt"/>
                <a:ea typeface="+mj-ea"/>
                <a:cs typeface="+mj-cs"/>
              </a:rPr>
              <a:t>segmento</a:t>
            </a:r>
            <a:r>
              <a:rPr lang="en-US" sz="2800" dirty="0" smtClean="0">
                <a:latin typeface="+mj-lt"/>
                <a:ea typeface="+mj-ea"/>
                <a:cs typeface="+mj-cs"/>
              </a:rPr>
              <a:t> è </a:t>
            </a:r>
            <a:r>
              <a:rPr lang="en-US" sz="2800" dirty="0" err="1" smtClean="0">
                <a:latin typeface="+mj-lt"/>
                <a:ea typeface="+mj-ea"/>
                <a:cs typeface="+mj-cs"/>
              </a:rPr>
              <a:t>composto</a:t>
            </a:r>
            <a:r>
              <a:rPr lang="en-US" sz="2800" dirty="0" smtClean="0">
                <a:latin typeface="+mj-lt"/>
                <a:ea typeface="+mj-ea"/>
                <a:cs typeface="+mj-cs"/>
              </a:rPr>
              <a:t> da </a:t>
            </a:r>
            <a:r>
              <a:rPr lang="en-US" sz="2800" dirty="0" err="1" smtClean="0">
                <a:latin typeface="+mj-lt"/>
                <a:ea typeface="+mj-ea"/>
                <a:cs typeface="+mj-cs"/>
              </a:rPr>
              <a:t>un’infinità</a:t>
            </a:r>
            <a:r>
              <a:rPr lang="en-US" sz="2800" dirty="0" smtClean="0">
                <a:latin typeface="+mj-lt"/>
                <a:ea typeface="+mj-ea"/>
                <a:cs typeface="+mj-cs"/>
              </a:rPr>
              <a:t> di </a:t>
            </a:r>
            <a:r>
              <a:rPr lang="en-US" sz="2800" dirty="0" err="1" smtClean="0">
                <a:latin typeface="+mj-lt"/>
                <a:ea typeface="+mj-ea"/>
                <a:cs typeface="+mj-cs"/>
              </a:rPr>
              <a:t>punti</a:t>
            </a:r>
            <a:endParaRPr lang="en-US" sz="2800" dirty="0" smtClean="0">
              <a:latin typeface="+mj-lt"/>
              <a:ea typeface="+mj-ea"/>
              <a:cs typeface="+mj-cs"/>
            </a:endParaRPr>
          </a:p>
          <a:p>
            <a:pPr lvl="1">
              <a:spcBef>
                <a:spcPct val="0"/>
              </a:spcBef>
              <a:defRPr/>
            </a:pPr>
            <a:endParaRPr lang="en-US" sz="900" baseline="0" dirty="0" smtClean="0">
              <a:latin typeface="+mj-lt"/>
              <a:ea typeface="+mj-ea"/>
              <a:cs typeface="+mj-cs"/>
            </a:endParaRPr>
          </a:p>
          <a:p>
            <a:pPr marL="914400" lvl="1" indent="-457200">
              <a:spcBef>
                <a:spcPct val="0"/>
              </a:spcBef>
              <a:defRPr/>
            </a:pPr>
            <a:r>
              <a:rPr lang="en-US" sz="2400" dirty="0" smtClean="0">
                <a:latin typeface="+mj-lt"/>
                <a:ea typeface="+mj-ea"/>
                <a:cs typeface="+mj-cs"/>
              </a:rPr>
              <a:t>- Per </a:t>
            </a:r>
            <a:r>
              <a:rPr lang="en-US" sz="2400" dirty="0" err="1" smtClean="0">
                <a:latin typeface="+mj-lt"/>
                <a:ea typeface="+mj-ea"/>
                <a:cs typeface="+mj-cs"/>
              </a:rPr>
              <a:t>ogni</a:t>
            </a:r>
            <a:r>
              <a:rPr lang="en-US" sz="2400" dirty="0" smtClean="0">
                <a:latin typeface="+mj-lt"/>
                <a:ea typeface="+mj-ea"/>
                <a:cs typeface="+mj-cs"/>
              </a:rPr>
              <a:t> </a:t>
            </a:r>
            <a:r>
              <a:rPr lang="en-US" sz="2400" dirty="0" err="1" smtClean="0">
                <a:latin typeface="+mj-lt"/>
                <a:ea typeface="+mj-ea"/>
                <a:cs typeface="+mj-cs"/>
              </a:rPr>
              <a:t>spiegazione</a:t>
            </a:r>
            <a:r>
              <a:rPr lang="en-US" sz="2400" dirty="0" smtClean="0">
                <a:latin typeface="+mj-lt"/>
                <a:ea typeface="+mj-ea"/>
                <a:cs typeface="+mj-cs"/>
              </a:rPr>
              <a:t> ‘locale’ (per </a:t>
            </a:r>
            <a:r>
              <a:rPr lang="en-US" sz="2400" dirty="0" err="1" smtClean="0">
                <a:latin typeface="+mj-lt"/>
                <a:ea typeface="+mj-ea"/>
                <a:cs typeface="+mj-cs"/>
              </a:rPr>
              <a:t>esempio</a:t>
            </a:r>
            <a:r>
              <a:rPr lang="en-US" sz="2400" dirty="0" smtClean="0">
                <a:latin typeface="+mj-lt"/>
                <a:ea typeface="+mj-ea"/>
                <a:cs typeface="+mj-cs"/>
              </a:rPr>
              <a:t>, </a:t>
            </a:r>
            <a:r>
              <a:rPr lang="en-US" sz="2400" dirty="0" err="1" smtClean="0">
                <a:latin typeface="+mj-lt"/>
                <a:ea typeface="+mj-ea"/>
                <a:cs typeface="+mj-cs"/>
              </a:rPr>
              <a:t>della</a:t>
            </a:r>
            <a:r>
              <a:rPr lang="en-US" sz="2400" dirty="0" smtClean="0">
                <a:latin typeface="+mj-lt"/>
                <a:ea typeface="+mj-ea"/>
                <a:cs typeface="+mj-cs"/>
              </a:rPr>
              <a:t> </a:t>
            </a:r>
            <a:r>
              <a:rPr lang="en-US" sz="2400" dirty="0" err="1" smtClean="0">
                <a:latin typeface="+mj-lt"/>
                <a:ea typeface="+mj-ea"/>
                <a:cs typeface="+mj-cs"/>
              </a:rPr>
              <a:t>somma</a:t>
            </a:r>
            <a:r>
              <a:rPr lang="en-US" sz="2400" dirty="0" smtClean="0">
                <a:latin typeface="+mj-lt"/>
                <a:ea typeface="+mj-ea"/>
                <a:cs typeface="+mj-cs"/>
              </a:rPr>
              <a:t> di due </a:t>
            </a:r>
            <a:r>
              <a:rPr lang="en-US" sz="2400" dirty="0" err="1" smtClean="0">
                <a:latin typeface="+mj-lt"/>
                <a:ea typeface="+mj-ea"/>
                <a:cs typeface="+mj-cs"/>
              </a:rPr>
              <a:t>parti</a:t>
            </a:r>
            <a:r>
              <a:rPr lang="en-US" sz="2400" dirty="0" smtClean="0">
                <a:latin typeface="+mj-lt"/>
                <a:ea typeface="+mj-ea"/>
                <a:cs typeface="+mj-cs"/>
              </a:rPr>
              <a:t> </a:t>
            </a:r>
            <a:r>
              <a:rPr lang="en-US" sz="2400" dirty="0" err="1" smtClean="0">
                <a:latin typeface="+mj-lt"/>
                <a:ea typeface="+mj-ea"/>
                <a:cs typeface="+mj-cs"/>
              </a:rPr>
              <a:t>proprie</a:t>
            </a:r>
            <a:r>
              <a:rPr lang="en-US" sz="2400" dirty="0" smtClean="0">
                <a:latin typeface="+mj-lt"/>
                <a:ea typeface="+mj-ea"/>
                <a:cs typeface="+mj-cs"/>
              </a:rPr>
              <a:t> del </a:t>
            </a:r>
            <a:r>
              <a:rPr lang="en-US" sz="2400" dirty="0" err="1" smtClean="0">
                <a:latin typeface="+mj-lt"/>
                <a:ea typeface="+mj-ea"/>
                <a:cs typeface="+mj-cs"/>
              </a:rPr>
              <a:t>segmento</a:t>
            </a:r>
            <a:r>
              <a:rPr lang="en-US" sz="2400" dirty="0" smtClean="0">
                <a:latin typeface="+mj-lt"/>
                <a:ea typeface="+mj-ea"/>
                <a:cs typeface="+mj-cs"/>
              </a:rPr>
              <a:t>) </a:t>
            </a:r>
            <a:r>
              <a:rPr lang="en-US" sz="2400" dirty="0" err="1" smtClean="0">
                <a:latin typeface="+mj-lt"/>
                <a:ea typeface="+mj-ea"/>
                <a:cs typeface="+mj-cs"/>
              </a:rPr>
              <a:t>basta</a:t>
            </a:r>
            <a:r>
              <a:rPr lang="en-US" sz="2400" dirty="0" smtClean="0">
                <a:latin typeface="+mj-lt"/>
                <a:ea typeface="+mj-ea"/>
                <a:cs typeface="+mj-cs"/>
              </a:rPr>
              <a:t> MT</a:t>
            </a:r>
          </a:p>
          <a:p>
            <a:pPr marL="914400" lvl="1" indent="-457200">
              <a:spcBef>
                <a:spcPct val="0"/>
              </a:spcBef>
              <a:defRPr/>
            </a:pPr>
            <a:r>
              <a:rPr lang="en-US" sz="2400" dirty="0" smtClean="0">
                <a:latin typeface="+mj-lt"/>
                <a:ea typeface="+mj-ea"/>
                <a:cs typeface="+mj-cs"/>
              </a:rPr>
              <a:t>- </a:t>
            </a:r>
            <a:r>
              <a:rPr lang="en-US" sz="2400" dirty="0" err="1" smtClean="0">
                <a:latin typeface="+mj-lt"/>
                <a:ea typeface="+mj-ea"/>
                <a:cs typeface="+mj-cs"/>
              </a:rPr>
              <a:t>C’è</a:t>
            </a:r>
            <a:r>
              <a:rPr lang="en-US" sz="2400" dirty="0" smtClean="0">
                <a:latin typeface="+mj-lt"/>
                <a:ea typeface="+mj-ea"/>
                <a:cs typeface="+mj-cs"/>
              </a:rPr>
              <a:t> un </a:t>
            </a:r>
            <a:r>
              <a:rPr lang="en-US" sz="2400" dirty="0" err="1" smtClean="0">
                <a:latin typeface="+mj-lt"/>
                <a:ea typeface="+mj-ea"/>
                <a:cs typeface="+mj-cs"/>
              </a:rPr>
              <a:t>senso</a:t>
            </a:r>
            <a:r>
              <a:rPr lang="en-US" sz="2400" dirty="0" smtClean="0">
                <a:latin typeface="+mj-lt"/>
                <a:ea typeface="+mj-ea"/>
                <a:cs typeface="+mj-cs"/>
              </a:rPr>
              <a:t> in cui </a:t>
            </a:r>
            <a:r>
              <a:rPr lang="en-US" sz="2400" dirty="0" err="1" smtClean="0">
                <a:latin typeface="+mj-lt"/>
                <a:ea typeface="+mj-ea"/>
                <a:cs typeface="+mj-cs"/>
              </a:rPr>
              <a:t>concepiamo</a:t>
            </a:r>
            <a:r>
              <a:rPr lang="en-US" sz="2400" dirty="0" smtClean="0">
                <a:latin typeface="+mj-lt"/>
                <a:ea typeface="+mj-ea"/>
                <a:cs typeface="+mj-cs"/>
              </a:rPr>
              <a:t> </a:t>
            </a:r>
            <a:r>
              <a:rPr lang="en-US" sz="2400" dirty="0" err="1" smtClean="0">
                <a:latin typeface="+mj-lt"/>
                <a:ea typeface="+mj-ea"/>
                <a:cs typeface="+mj-cs"/>
              </a:rPr>
              <a:t>che</a:t>
            </a:r>
            <a:r>
              <a:rPr lang="en-US" sz="2400" dirty="0" smtClean="0">
                <a:latin typeface="+mj-lt"/>
                <a:ea typeface="+mj-ea"/>
                <a:cs typeface="+mj-cs"/>
              </a:rPr>
              <a:t> </a:t>
            </a:r>
            <a:r>
              <a:rPr lang="en-US" sz="2400" dirty="0" err="1" smtClean="0">
                <a:latin typeface="+mj-lt"/>
                <a:ea typeface="+mj-ea"/>
                <a:cs typeface="+mj-cs"/>
              </a:rPr>
              <a:t>ogni</a:t>
            </a:r>
            <a:r>
              <a:rPr lang="en-US" sz="2400" dirty="0" smtClean="0">
                <a:latin typeface="+mj-lt"/>
                <a:ea typeface="+mj-ea"/>
                <a:cs typeface="+mj-cs"/>
              </a:rPr>
              <a:t> </a:t>
            </a:r>
            <a:r>
              <a:rPr lang="en-US" sz="2400" dirty="0" err="1" smtClean="0">
                <a:latin typeface="+mj-lt"/>
                <a:ea typeface="+mj-ea"/>
                <a:cs typeface="+mj-cs"/>
              </a:rPr>
              <a:t>punto</a:t>
            </a:r>
            <a:r>
              <a:rPr lang="en-US" sz="2400" dirty="0" smtClean="0">
                <a:latin typeface="+mj-lt"/>
                <a:ea typeface="+mj-ea"/>
                <a:cs typeface="+mj-cs"/>
              </a:rPr>
              <a:t> </a:t>
            </a:r>
            <a:r>
              <a:rPr lang="en-US" sz="2400" dirty="0" err="1" smtClean="0">
                <a:latin typeface="+mj-lt"/>
                <a:ea typeface="+mj-ea"/>
                <a:cs typeface="+mj-cs"/>
              </a:rPr>
              <a:t>che</a:t>
            </a:r>
            <a:r>
              <a:rPr lang="en-US" sz="2400" dirty="0" smtClean="0">
                <a:latin typeface="+mj-lt"/>
                <a:ea typeface="+mj-ea"/>
                <a:cs typeface="+mj-cs"/>
              </a:rPr>
              <a:t> </a:t>
            </a:r>
            <a:r>
              <a:rPr lang="en-US" sz="2400" dirty="0" err="1" smtClean="0">
                <a:latin typeface="+mj-lt"/>
                <a:ea typeface="+mj-ea"/>
                <a:cs typeface="+mj-cs"/>
              </a:rPr>
              <a:t>si</a:t>
            </a:r>
            <a:r>
              <a:rPr lang="en-US" sz="2400" dirty="0" smtClean="0">
                <a:latin typeface="+mj-lt"/>
                <a:ea typeface="+mj-ea"/>
                <a:cs typeface="+mj-cs"/>
              </a:rPr>
              <a:t> </a:t>
            </a:r>
            <a:r>
              <a:rPr lang="en-US" sz="2400" dirty="0" err="1" smtClean="0">
                <a:latin typeface="+mj-lt"/>
                <a:ea typeface="+mj-ea"/>
                <a:cs typeface="+mj-cs"/>
              </a:rPr>
              <a:t>aggiunge</a:t>
            </a:r>
            <a:r>
              <a:rPr lang="en-US" sz="2400" dirty="0" smtClean="0">
                <a:latin typeface="+mj-lt"/>
                <a:ea typeface="+mj-ea"/>
                <a:cs typeface="+mj-cs"/>
              </a:rPr>
              <a:t> </a:t>
            </a:r>
            <a:r>
              <a:rPr lang="en-US" sz="2400" dirty="0" err="1" smtClean="0">
                <a:latin typeface="+mj-lt"/>
                <a:ea typeface="+mj-ea"/>
                <a:cs typeface="+mj-cs"/>
              </a:rPr>
              <a:t>contribuisce</a:t>
            </a:r>
            <a:r>
              <a:rPr lang="en-US" sz="2400" dirty="0" smtClean="0">
                <a:latin typeface="+mj-lt"/>
                <a:ea typeface="+mj-ea"/>
                <a:cs typeface="+mj-cs"/>
              </a:rPr>
              <a:t> </a:t>
            </a:r>
            <a:r>
              <a:rPr lang="en-US" sz="2400" dirty="0" err="1" smtClean="0">
                <a:latin typeface="+mj-lt"/>
                <a:ea typeface="+mj-ea"/>
                <a:cs typeface="+mj-cs"/>
              </a:rPr>
              <a:t>all’esistenza</a:t>
            </a:r>
            <a:r>
              <a:rPr lang="en-US" sz="2400" dirty="0" smtClean="0">
                <a:latin typeface="+mj-lt"/>
                <a:ea typeface="+mj-ea"/>
                <a:cs typeface="+mj-cs"/>
              </a:rPr>
              <a:t> del </a:t>
            </a:r>
            <a:r>
              <a:rPr lang="en-US" sz="2400" dirty="0" err="1" smtClean="0">
                <a:latin typeface="+mj-lt"/>
                <a:ea typeface="+mj-ea"/>
                <a:cs typeface="+mj-cs"/>
              </a:rPr>
              <a:t>segmento</a:t>
            </a:r>
            <a:endParaRPr lang="en-US" sz="2400" dirty="0" smtClean="0">
              <a:latin typeface="+mj-lt"/>
              <a:ea typeface="+mj-ea"/>
              <a:cs typeface="+mj-cs"/>
            </a:endParaRPr>
          </a:p>
          <a:p>
            <a:pPr marL="914400" lvl="1" indent="-457200">
              <a:spcBef>
                <a:spcPct val="0"/>
              </a:spcBef>
              <a:defRPr/>
            </a:pPr>
            <a:r>
              <a:rPr lang="en-US" sz="2400" dirty="0" smtClean="0">
                <a:latin typeface="+mj-lt"/>
                <a:ea typeface="+mj-ea"/>
                <a:cs typeface="+mj-cs"/>
              </a:rPr>
              <a:t>- Ma </a:t>
            </a:r>
            <a:r>
              <a:rPr lang="en-US" sz="2400" dirty="0" err="1" smtClean="0">
                <a:latin typeface="+mj-lt"/>
                <a:ea typeface="+mj-ea"/>
                <a:cs typeface="+mj-cs"/>
              </a:rPr>
              <a:t>il</a:t>
            </a:r>
            <a:r>
              <a:rPr lang="en-US" sz="2400" dirty="0" smtClean="0">
                <a:latin typeface="+mj-lt"/>
                <a:ea typeface="+mj-ea"/>
                <a:cs typeface="+mj-cs"/>
              </a:rPr>
              <a:t> </a:t>
            </a:r>
            <a:r>
              <a:rPr lang="en-US" sz="2400" dirty="0" err="1" smtClean="0">
                <a:latin typeface="+mj-lt"/>
                <a:ea typeface="+mj-ea"/>
                <a:cs typeface="+mj-cs"/>
              </a:rPr>
              <a:t>segmento</a:t>
            </a:r>
            <a:r>
              <a:rPr lang="en-US" sz="2400" dirty="0" smtClean="0">
                <a:latin typeface="+mj-lt"/>
                <a:ea typeface="+mj-ea"/>
                <a:cs typeface="+mj-cs"/>
              </a:rPr>
              <a:t> è </a:t>
            </a:r>
            <a:r>
              <a:rPr lang="en-US" sz="2400" dirty="0" err="1" smtClean="0">
                <a:latin typeface="+mj-lt"/>
                <a:ea typeface="+mj-ea"/>
                <a:cs typeface="+mj-cs"/>
              </a:rPr>
              <a:t>dato</a:t>
            </a:r>
            <a:r>
              <a:rPr lang="en-US" sz="2400" dirty="0" smtClean="0">
                <a:latin typeface="+mj-lt"/>
                <a:ea typeface="+mj-ea"/>
                <a:cs typeface="+mj-cs"/>
              </a:rPr>
              <a:t> come ‘</a:t>
            </a:r>
            <a:r>
              <a:rPr lang="en-US" sz="2400" dirty="0" err="1" smtClean="0">
                <a:latin typeface="+mj-lt"/>
                <a:ea typeface="+mj-ea"/>
                <a:cs typeface="+mj-cs"/>
              </a:rPr>
              <a:t>tutto</a:t>
            </a:r>
            <a:r>
              <a:rPr lang="en-US" sz="2400" dirty="0" smtClean="0">
                <a:latin typeface="+mj-lt"/>
                <a:ea typeface="+mj-ea"/>
                <a:cs typeface="+mj-cs"/>
              </a:rPr>
              <a:t>’ </a:t>
            </a:r>
            <a:r>
              <a:rPr lang="en-US" sz="2400" i="1" dirty="0" smtClean="0">
                <a:latin typeface="+mj-lt"/>
                <a:ea typeface="+mj-ea"/>
                <a:cs typeface="+mj-cs"/>
              </a:rPr>
              <a:t>ab initio</a:t>
            </a:r>
            <a:endParaRPr lang="en-US" sz="2400" dirty="0" smtClean="0">
              <a:latin typeface="+mj-lt"/>
              <a:ea typeface="+mj-ea"/>
              <a:cs typeface="+mj-cs"/>
            </a:endParaRPr>
          </a:p>
          <a:p>
            <a:pPr marL="914400" lvl="1" indent="-457200">
              <a:spcBef>
                <a:spcPct val="0"/>
              </a:spcBef>
              <a:defRPr/>
            </a:pPr>
            <a:endParaRPr lang="en-US" sz="2400" dirty="0">
              <a:latin typeface="+mj-lt"/>
              <a:ea typeface="+mj-ea"/>
              <a:cs typeface="+mj-cs"/>
            </a:endParaRPr>
          </a:p>
          <a:p>
            <a:pPr marL="914400" lvl="1" indent="-457200">
              <a:spcBef>
                <a:spcPct val="0"/>
              </a:spcBef>
              <a:defRPr/>
            </a:pPr>
            <a:r>
              <a:rPr lang="en-US" sz="2800" dirty="0" smtClean="0">
                <a:latin typeface="+mj-lt"/>
                <a:ea typeface="+mj-ea"/>
                <a:cs typeface="+mj-cs"/>
              </a:rPr>
              <a:t>2) La </a:t>
            </a:r>
            <a:r>
              <a:rPr lang="en-US" sz="2800" dirty="0" err="1" smtClean="0">
                <a:latin typeface="+mj-lt"/>
                <a:ea typeface="+mj-ea"/>
                <a:cs typeface="+mj-cs"/>
              </a:rPr>
              <a:t>distanza</a:t>
            </a:r>
            <a:r>
              <a:rPr lang="en-US" sz="2800" dirty="0" smtClean="0">
                <a:latin typeface="+mj-lt"/>
                <a:ea typeface="+mj-ea"/>
                <a:cs typeface="+mj-cs"/>
              </a:rPr>
              <a:t> </a:t>
            </a:r>
            <a:r>
              <a:rPr lang="en-US" sz="2800" dirty="0" err="1" smtClean="0">
                <a:latin typeface="+mj-lt"/>
                <a:ea typeface="+mj-ea"/>
                <a:cs typeface="+mj-cs"/>
              </a:rPr>
              <a:t>fra</a:t>
            </a:r>
            <a:r>
              <a:rPr lang="en-US" sz="2800" dirty="0" smtClean="0">
                <a:latin typeface="+mj-lt"/>
                <a:ea typeface="+mj-ea"/>
                <a:cs typeface="+mj-cs"/>
              </a:rPr>
              <a:t> </a:t>
            </a:r>
            <a:r>
              <a:rPr lang="en-US" sz="2800" dirty="0" err="1" smtClean="0">
                <a:latin typeface="+mj-lt"/>
                <a:ea typeface="+mj-ea"/>
                <a:cs typeface="+mj-cs"/>
              </a:rPr>
              <a:t>Achille</a:t>
            </a:r>
            <a:r>
              <a:rPr lang="en-US" sz="2800" dirty="0" smtClean="0">
                <a:latin typeface="+mj-lt"/>
                <a:ea typeface="+mj-ea"/>
                <a:cs typeface="+mj-cs"/>
              </a:rPr>
              <a:t> e la </a:t>
            </a:r>
            <a:r>
              <a:rPr lang="en-US" sz="2800" dirty="0" err="1" smtClean="0">
                <a:latin typeface="+mj-lt"/>
                <a:ea typeface="+mj-ea"/>
                <a:cs typeface="+mj-cs"/>
              </a:rPr>
              <a:t>tartaruga</a:t>
            </a:r>
            <a:r>
              <a:rPr lang="en-US" sz="2800" dirty="0" smtClean="0">
                <a:latin typeface="+mj-lt"/>
                <a:ea typeface="+mj-ea"/>
                <a:cs typeface="+mj-cs"/>
              </a:rPr>
              <a:t> è </a:t>
            </a:r>
            <a:r>
              <a:rPr lang="en-US" sz="2800" dirty="0" err="1" smtClean="0">
                <a:latin typeface="+mj-lt"/>
                <a:ea typeface="+mj-ea"/>
                <a:cs typeface="+mj-cs"/>
              </a:rPr>
              <a:t>composta</a:t>
            </a:r>
            <a:r>
              <a:rPr lang="en-US" sz="2800" dirty="0" smtClean="0">
                <a:latin typeface="+mj-lt"/>
                <a:ea typeface="+mj-ea"/>
                <a:cs typeface="+mj-cs"/>
              </a:rPr>
              <a:t> da infinite </a:t>
            </a:r>
            <a:r>
              <a:rPr lang="en-US" sz="2800" dirty="0" err="1" smtClean="0">
                <a:latin typeface="+mj-lt"/>
                <a:ea typeface="+mj-ea"/>
                <a:cs typeface="+mj-cs"/>
              </a:rPr>
              <a:t>parti</a:t>
            </a:r>
            <a:endParaRPr lang="en-US" sz="2800" dirty="0" smtClean="0">
              <a:latin typeface="+mj-lt"/>
              <a:ea typeface="+mj-ea"/>
              <a:cs typeface="+mj-cs"/>
            </a:endParaRPr>
          </a:p>
          <a:p>
            <a:pPr marL="914400" lvl="1" indent="-457200">
              <a:spcBef>
                <a:spcPct val="0"/>
              </a:spcBef>
              <a:defRPr/>
            </a:pPr>
            <a:endParaRPr lang="en-US" sz="900" dirty="0" smtClean="0">
              <a:latin typeface="+mj-lt"/>
              <a:ea typeface="+mj-ea"/>
              <a:cs typeface="+mj-cs"/>
            </a:endParaRPr>
          </a:p>
          <a:p>
            <a:pPr marL="914400" lvl="1" indent="-457200">
              <a:spcBef>
                <a:spcPct val="0"/>
              </a:spcBef>
              <a:defRPr/>
            </a:pPr>
            <a:r>
              <a:rPr lang="en-US" sz="2400" dirty="0" smtClean="0">
                <a:latin typeface="+mj-lt"/>
                <a:ea typeface="+mj-ea"/>
                <a:cs typeface="+mj-cs"/>
              </a:rPr>
              <a:t>- </a:t>
            </a:r>
            <a:r>
              <a:rPr lang="en-US" sz="2400" dirty="0" err="1" smtClean="0">
                <a:latin typeface="+mj-lt"/>
                <a:ea typeface="+mj-ea"/>
                <a:cs typeface="+mj-cs"/>
              </a:rPr>
              <a:t>Achille</a:t>
            </a:r>
            <a:r>
              <a:rPr lang="en-US" sz="2400" dirty="0" smtClean="0">
                <a:latin typeface="+mj-lt"/>
                <a:ea typeface="+mj-ea"/>
                <a:cs typeface="+mj-cs"/>
              </a:rPr>
              <a:t> non </a:t>
            </a:r>
            <a:r>
              <a:rPr lang="en-US" sz="2400" dirty="0" err="1" smtClean="0">
                <a:latin typeface="+mj-lt"/>
                <a:ea typeface="+mj-ea"/>
                <a:cs typeface="+mj-cs"/>
              </a:rPr>
              <a:t>raggiunge</a:t>
            </a:r>
            <a:r>
              <a:rPr lang="en-US" sz="2400" dirty="0" smtClean="0">
                <a:latin typeface="+mj-lt"/>
                <a:ea typeface="+mj-ea"/>
                <a:cs typeface="+mj-cs"/>
              </a:rPr>
              <a:t> la </a:t>
            </a:r>
            <a:r>
              <a:rPr lang="en-US" sz="2400" dirty="0" err="1" smtClean="0">
                <a:latin typeface="+mj-lt"/>
                <a:ea typeface="+mj-ea"/>
                <a:cs typeface="+mj-cs"/>
              </a:rPr>
              <a:t>tartaruga</a:t>
            </a:r>
            <a:r>
              <a:rPr lang="en-US" sz="2400" dirty="0" smtClean="0">
                <a:latin typeface="+mj-lt"/>
                <a:ea typeface="+mj-ea"/>
                <a:cs typeface="+mj-cs"/>
              </a:rPr>
              <a:t> solo se le </a:t>
            </a:r>
            <a:r>
              <a:rPr lang="en-US" sz="2400" dirty="0" err="1" smtClean="0">
                <a:latin typeface="+mj-lt"/>
                <a:ea typeface="+mj-ea"/>
                <a:cs typeface="+mj-cs"/>
              </a:rPr>
              <a:t>nostre</a:t>
            </a:r>
            <a:r>
              <a:rPr lang="en-US" sz="2400" dirty="0" smtClean="0">
                <a:latin typeface="+mj-lt"/>
                <a:ea typeface="+mj-ea"/>
                <a:cs typeface="+mj-cs"/>
              </a:rPr>
              <a:t> </a:t>
            </a:r>
            <a:r>
              <a:rPr lang="en-US" sz="2400" dirty="0" err="1" smtClean="0">
                <a:latin typeface="+mj-lt"/>
                <a:ea typeface="+mj-ea"/>
                <a:cs typeface="+mj-cs"/>
              </a:rPr>
              <a:t>esigenze</a:t>
            </a:r>
            <a:r>
              <a:rPr lang="en-US" sz="2400" dirty="0" smtClean="0">
                <a:latin typeface="+mj-lt"/>
                <a:ea typeface="+mj-ea"/>
                <a:cs typeface="+mj-cs"/>
              </a:rPr>
              <a:t> </a:t>
            </a:r>
            <a:r>
              <a:rPr lang="en-US" sz="2400" dirty="0" err="1" smtClean="0">
                <a:latin typeface="+mj-lt"/>
                <a:ea typeface="+mj-ea"/>
                <a:cs typeface="+mj-cs"/>
              </a:rPr>
              <a:t>nell’analisi</a:t>
            </a:r>
            <a:r>
              <a:rPr lang="en-US" sz="2400" dirty="0" smtClean="0">
                <a:latin typeface="+mj-lt"/>
                <a:ea typeface="+mj-ea"/>
                <a:cs typeface="+mj-cs"/>
              </a:rPr>
              <a:t> di </a:t>
            </a:r>
            <a:r>
              <a:rPr lang="en-US" sz="2400" dirty="0" err="1" smtClean="0">
                <a:latin typeface="+mj-lt"/>
                <a:ea typeface="+mj-ea"/>
                <a:cs typeface="+mj-cs"/>
              </a:rPr>
              <a:t>ogni</a:t>
            </a:r>
            <a:r>
              <a:rPr lang="en-US" sz="2400" dirty="0" smtClean="0">
                <a:latin typeface="+mj-lt"/>
                <a:ea typeface="+mj-ea"/>
                <a:cs typeface="+mj-cs"/>
              </a:rPr>
              <a:t> </a:t>
            </a:r>
            <a:r>
              <a:rPr lang="en-US" sz="2400" dirty="0" err="1" smtClean="0">
                <a:latin typeface="+mj-lt"/>
                <a:ea typeface="+mj-ea"/>
                <a:cs typeface="+mj-cs"/>
              </a:rPr>
              <a:t>fase</a:t>
            </a:r>
            <a:r>
              <a:rPr lang="en-US" sz="2400" dirty="0" smtClean="0">
                <a:latin typeface="+mj-lt"/>
                <a:ea typeface="+mj-ea"/>
                <a:cs typeface="+mj-cs"/>
              </a:rPr>
              <a:t> del </a:t>
            </a:r>
            <a:r>
              <a:rPr lang="en-US" sz="2400" dirty="0" err="1" smtClean="0">
                <a:latin typeface="+mj-lt"/>
                <a:ea typeface="+mj-ea"/>
                <a:cs typeface="+mj-cs"/>
              </a:rPr>
              <a:t>movimento</a:t>
            </a:r>
            <a:r>
              <a:rPr lang="en-US" sz="2400" dirty="0" smtClean="0">
                <a:latin typeface="+mj-lt"/>
                <a:ea typeface="+mj-ea"/>
                <a:cs typeface="+mj-cs"/>
              </a:rPr>
              <a:t> </a:t>
            </a:r>
            <a:r>
              <a:rPr lang="en-US" sz="2400" dirty="0" err="1" smtClean="0">
                <a:latin typeface="+mj-lt"/>
                <a:ea typeface="+mj-ea"/>
                <a:cs typeface="+mj-cs"/>
              </a:rPr>
              <a:t>vengono</a:t>
            </a:r>
            <a:r>
              <a:rPr lang="en-US" sz="2400" dirty="0" smtClean="0">
                <a:latin typeface="+mj-lt"/>
                <a:ea typeface="+mj-ea"/>
                <a:cs typeface="+mj-cs"/>
              </a:rPr>
              <a:t> ‘</a:t>
            </a:r>
            <a:r>
              <a:rPr lang="en-US" sz="2400" dirty="0" err="1" smtClean="0">
                <a:latin typeface="+mj-lt"/>
                <a:ea typeface="+mj-ea"/>
                <a:cs typeface="+mj-cs"/>
              </a:rPr>
              <a:t>interpretate</a:t>
            </a:r>
            <a:r>
              <a:rPr lang="en-US" sz="2400" dirty="0" smtClean="0">
                <a:latin typeface="+mj-lt"/>
                <a:ea typeface="+mj-ea"/>
                <a:cs typeface="+mj-cs"/>
              </a:rPr>
              <a:t> </a:t>
            </a:r>
            <a:r>
              <a:rPr lang="en-US" sz="2400" dirty="0" err="1" smtClean="0">
                <a:latin typeface="+mj-lt"/>
                <a:ea typeface="+mj-ea"/>
                <a:cs typeface="+mj-cs"/>
              </a:rPr>
              <a:t>alla</a:t>
            </a:r>
            <a:r>
              <a:rPr lang="en-US" sz="2400" dirty="0" smtClean="0">
                <a:latin typeface="+mj-lt"/>
                <a:ea typeface="+mj-ea"/>
                <a:cs typeface="+mj-cs"/>
              </a:rPr>
              <a:t> </a:t>
            </a:r>
            <a:r>
              <a:rPr lang="en-US" sz="2400" dirty="0" err="1" smtClean="0">
                <a:latin typeface="+mj-lt"/>
                <a:ea typeface="+mj-ea"/>
                <a:cs typeface="+mj-cs"/>
              </a:rPr>
              <a:t>lettera</a:t>
            </a:r>
            <a:r>
              <a:rPr lang="en-US" sz="2400" dirty="0" smtClean="0">
                <a:latin typeface="+mj-lt"/>
                <a:ea typeface="+mj-ea"/>
                <a:cs typeface="+mj-cs"/>
              </a:rPr>
              <a:t>’ a </a:t>
            </a:r>
            <a:r>
              <a:rPr lang="en-US" sz="2400" dirty="0" err="1" smtClean="0">
                <a:latin typeface="+mj-lt"/>
                <a:ea typeface="+mj-ea"/>
                <a:cs typeface="+mj-cs"/>
              </a:rPr>
              <a:t>livello</a:t>
            </a:r>
            <a:r>
              <a:rPr lang="en-US" sz="2400" dirty="0" smtClean="0">
                <a:latin typeface="+mj-lt"/>
                <a:ea typeface="+mj-ea"/>
                <a:cs typeface="+mj-cs"/>
              </a:rPr>
              <a:t> </a:t>
            </a:r>
            <a:r>
              <a:rPr lang="en-US" sz="2400" dirty="0" err="1" smtClean="0">
                <a:latin typeface="+mj-lt"/>
                <a:ea typeface="+mj-ea"/>
                <a:cs typeface="+mj-cs"/>
              </a:rPr>
              <a:t>ontologico</a:t>
            </a:r>
            <a:endParaRPr lang="en-US" sz="2400" dirty="0" smtClean="0">
              <a:latin typeface="+mj-lt"/>
              <a:ea typeface="+mj-ea"/>
              <a:cs typeface="+mj-cs"/>
            </a:endParaRPr>
          </a:p>
          <a:p>
            <a:pPr marL="914400" lvl="1" indent="-457200">
              <a:spcBef>
                <a:spcPct val="0"/>
              </a:spcBef>
              <a:defRPr/>
            </a:pPr>
            <a:endParaRPr lang="en-US" sz="1200" dirty="0">
              <a:latin typeface="+mj-lt"/>
              <a:ea typeface="+mj-ea"/>
              <a:cs typeface="+mj-cs"/>
            </a:endParaRPr>
          </a:p>
          <a:p>
            <a:pPr marL="914400" lvl="1" indent="-457200">
              <a:spcBef>
                <a:spcPct val="0"/>
              </a:spcBef>
              <a:defRPr/>
            </a:pPr>
            <a:r>
              <a:rPr lang="en-US" sz="2400" dirty="0" smtClean="0">
                <a:latin typeface="+mj-lt"/>
                <a:ea typeface="+mj-ea"/>
                <a:cs typeface="+mj-cs"/>
              </a:rPr>
              <a:t>- Ma </a:t>
            </a:r>
            <a:r>
              <a:rPr lang="en-US" sz="2400" dirty="0" err="1" smtClean="0">
                <a:latin typeface="+mj-lt"/>
                <a:ea typeface="+mj-ea"/>
                <a:cs typeface="+mj-cs"/>
              </a:rPr>
              <a:t>il</a:t>
            </a:r>
            <a:r>
              <a:rPr lang="en-US" sz="2400" dirty="0" smtClean="0">
                <a:latin typeface="+mj-lt"/>
                <a:ea typeface="+mj-ea"/>
                <a:cs typeface="+mj-cs"/>
              </a:rPr>
              <a:t> </a:t>
            </a:r>
            <a:r>
              <a:rPr lang="en-US" sz="2400" dirty="0" err="1" smtClean="0">
                <a:latin typeface="+mj-lt"/>
                <a:ea typeface="+mj-ea"/>
                <a:cs typeface="+mj-cs"/>
              </a:rPr>
              <a:t>movimento</a:t>
            </a:r>
            <a:r>
              <a:rPr lang="en-US" sz="2400" dirty="0" smtClean="0">
                <a:latin typeface="+mj-lt"/>
                <a:ea typeface="+mj-ea"/>
                <a:cs typeface="+mj-cs"/>
              </a:rPr>
              <a:t> </a:t>
            </a:r>
            <a:r>
              <a:rPr lang="en-US" sz="2400" dirty="0" err="1" smtClean="0">
                <a:latin typeface="+mj-lt"/>
                <a:ea typeface="+mj-ea"/>
                <a:cs typeface="+mj-cs"/>
              </a:rPr>
              <a:t>si</a:t>
            </a:r>
            <a:r>
              <a:rPr lang="en-US" sz="2400" dirty="0" smtClean="0">
                <a:latin typeface="+mj-lt"/>
                <a:ea typeface="+mj-ea"/>
                <a:cs typeface="+mj-cs"/>
              </a:rPr>
              <a:t> </a:t>
            </a:r>
            <a:r>
              <a:rPr lang="en-US" sz="2400" dirty="0" err="1" smtClean="0">
                <a:latin typeface="+mj-lt"/>
                <a:ea typeface="+mj-ea"/>
                <a:cs typeface="+mj-cs"/>
              </a:rPr>
              <a:t>può</a:t>
            </a:r>
            <a:r>
              <a:rPr lang="en-US" sz="2400" dirty="0" smtClean="0">
                <a:latin typeface="+mj-lt"/>
                <a:ea typeface="+mj-ea"/>
                <a:cs typeface="+mj-cs"/>
              </a:rPr>
              <a:t> </a:t>
            </a:r>
            <a:r>
              <a:rPr lang="en-US" sz="2400" dirty="0" err="1" smtClean="0">
                <a:latin typeface="+mj-lt"/>
                <a:ea typeface="+mj-ea"/>
                <a:cs typeface="+mj-cs"/>
              </a:rPr>
              <a:t>compiere</a:t>
            </a:r>
            <a:r>
              <a:rPr lang="en-US" sz="2400" dirty="0" smtClean="0">
                <a:latin typeface="+mj-lt"/>
                <a:ea typeface="+mj-ea"/>
                <a:cs typeface="+mj-cs"/>
              </a:rPr>
              <a:t> </a:t>
            </a:r>
          </a:p>
          <a:p>
            <a:pPr marL="914400" lvl="1" indent="-457200">
              <a:spcBef>
                <a:spcPct val="0"/>
              </a:spcBef>
              <a:defRPr/>
            </a:pPr>
            <a:r>
              <a:rPr lang="en-US" sz="2400" dirty="0" err="1" smtClean="0">
                <a:latin typeface="+mj-lt"/>
                <a:ea typeface="+mj-ea"/>
                <a:cs typeface="+mj-cs"/>
              </a:rPr>
              <a:t>senza</a:t>
            </a:r>
            <a:r>
              <a:rPr lang="en-US" sz="2400" dirty="0" smtClean="0">
                <a:latin typeface="+mj-lt"/>
                <a:ea typeface="+mj-ea"/>
                <a:cs typeface="+mj-cs"/>
              </a:rPr>
              <a:t> </a:t>
            </a:r>
            <a:r>
              <a:rPr lang="en-US" sz="2400" dirty="0" err="1" smtClean="0">
                <a:latin typeface="+mj-lt"/>
                <a:ea typeface="+mj-ea"/>
                <a:cs typeface="+mj-cs"/>
              </a:rPr>
              <a:t>portare</a:t>
            </a:r>
            <a:r>
              <a:rPr lang="en-US" sz="2400" dirty="0" smtClean="0">
                <a:latin typeface="+mj-lt"/>
                <a:ea typeface="+mj-ea"/>
                <a:cs typeface="+mj-cs"/>
              </a:rPr>
              <a:t> a </a:t>
            </a:r>
            <a:r>
              <a:rPr lang="en-US" sz="2400" dirty="0" err="1" smtClean="0">
                <a:latin typeface="+mj-lt"/>
                <a:ea typeface="+mj-ea"/>
                <a:cs typeface="+mj-cs"/>
              </a:rPr>
              <a:t>termine</a:t>
            </a:r>
            <a:r>
              <a:rPr lang="en-US" sz="2400" dirty="0" smtClean="0">
                <a:latin typeface="+mj-lt"/>
                <a:ea typeface="+mj-ea"/>
                <a:cs typeface="+mj-cs"/>
              </a:rPr>
              <a:t> un ‘</a:t>
            </a:r>
            <a:r>
              <a:rPr lang="en-US" sz="2400" dirty="0" err="1" smtClean="0">
                <a:latin typeface="+mj-lt"/>
                <a:ea typeface="+mj-ea"/>
                <a:cs typeface="+mj-cs"/>
              </a:rPr>
              <a:t>supercompito</a:t>
            </a:r>
            <a:r>
              <a:rPr lang="en-US" sz="2400" dirty="0" smtClean="0">
                <a:latin typeface="+mj-lt"/>
                <a:ea typeface="+mj-ea"/>
                <a:cs typeface="+mj-cs"/>
              </a:rPr>
              <a:t>’</a:t>
            </a:r>
            <a:endParaRPr lang="en-US" sz="2200" baseline="0" dirty="0">
              <a:latin typeface="+mj-lt"/>
              <a:ea typeface="+mj-ea"/>
              <a:cs typeface="+mj-cs"/>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5436" y="5260810"/>
            <a:ext cx="2863068" cy="1227029"/>
          </a:xfrm>
          <a:prstGeom prst="rect">
            <a:avLst/>
          </a:prstGeom>
        </p:spPr>
      </p:pic>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29</a:t>
            </a:fld>
            <a:endParaRPr lang="it-IT" dirty="0"/>
          </a:p>
        </p:txBody>
      </p:sp>
    </p:spTree>
    <p:extLst>
      <p:ext uri="{BB962C8B-B14F-4D97-AF65-F5344CB8AC3E}">
        <p14:creationId xmlns:p14="http://schemas.microsoft.com/office/powerpoint/2010/main" val="37087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down)">
                                      <p:cBhvr>
                                        <p:cTn id="7" dur="580">
                                          <p:stCondLst>
                                            <p:cond delay="0"/>
                                          </p:stCondLst>
                                        </p:cTn>
                                        <p:tgtEl>
                                          <p:spTgt spid="4">
                                            <p:txEl>
                                              <p:pRg st="5" end="5"/>
                                            </p:txEl>
                                          </p:spTgt>
                                        </p:tgtEl>
                                      </p:cBhvr>
                                    </p:animEffect>
                                    <p:anim calcmode="lin" valueType="num">
                                      <p:cBhvr>
                                        <p:cTn id="8"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5" end="5"/>
                                            </p:txEl>
                                          </p:spTgt>
                                        </p:tgtEl>
                                      </p:cBhvr>
                                      <p:to x="100000" y="60000"/>
                                    </p:animScale>
                                    <p:animScale>
                                      <p:cBhvr>
                                        <p:cTn id="14" dur="166" decel="50000">
                                          <p:stCondLst>
                                            <p:cond delay="676"/>
                                          </p:stCondLst>
                                        </p:cTn>
                                        <p:tgtEl>
                                          <p:spTgt spid="4">
                                            <p:txEl>
                                              <p:pRg st="5" end="5"/>
                                            </p:txEl>
                                          </p:spTgt>
                                        </p:tgtEl>
                                      </p:cBhvr>
                                      <p:to x="100000" y="100000"/>
                                    </p:animScale>
                                    <p:animScale>
                                      <p:cBhvr>
                                        <p:cTn id="15" dur="26">
                                          <p:stCondLst>
                                            <p:cond delay="1312"/>
                                          </p:stCondLst>
                                        </p:cTn>
                                        <p:tgtEl>
                                          <p:spTgt spid="4">
                                            <p:txEl>
                                              <p:pRg st="5" end="5"/>
                                            </p:txEl>
                                          </p:spTgt>
                                        </p:tgtEl>
                                      </p:cBhvr>
                                      <p:to x="100000" y="80000"/>
                                    </p:animScale>
                                    <p:animScale>
                                      <p:cBhvr>
                                        <p:cTn id="16" dur="166" decel="50000">
                                          <p:stCondLst>
                                            <p:cond delay="1338"/>
                                          </p:stCondLst>
                                        </p:cTn>
                                        <p:tgtEl>
                                          <p:spTgt spid="4">
                                            <p:txEl>
                                              <p:pRg st="5" end="5"/>
                                            </p:txEl>
                                          </p:spTgt>
                                        </p:tgtEl>
                                      </p:cBhvr>
                                      <p:to x="100000" y="100000"/>
                                    </p:animScale>
                                    <p:animScale>
                                      <p:cBhvr>
                                        <p:cTn id="17" dur="26">
                                          <p:stCondLst>
                                            <p:cond delay="1642"/>
                                          </p:stCondLst>
                                        </p:cTn>
                                        <p:tgtEl>
                                          <p:spTgt spid="4">
                                            <p:txEl>
                                              <p:pRg st="5" end="5"/>
                                            </p:txEl>
                                          </p:spTgt>
                                        </p:tgtEl>
                                      </p:cBhvr>
                                      <p:to x="100000" y="90000"/>
                                    </p:animScale>
                                    <p:animScale>
                                      <p:cBhvr>
                                        <p:cTn id="18" dur="166" decel="50000">
                                          <p:stCondLst>
                                            <p:cond delay="1668"/>
                                          </p:stCondLst>
                                        </p:cTn>
                                        <p:tgtEl>
                                          <p:spTgt spid="4">
                                            <p:txEl>
                                              <p:pRg st="5" end="5"/>
                                            </p:txEl>
                                          </p:spTgt>
                                        </p:tgtEl>
                                      </p:cBhvr>
                                      <p:to x="100000" y="100000"/>
                                    </p:animScale>
                                    <p:animScale>
                                      <p:cBhvr>
                                        <p:cTn id="19" dur="26">
                                          <p:stCondLst>
                                            <p:cond delay="1808"/>
                                          </p:stCondLst>
                                        </p:cTn>
                                        <p:tgtEl>
                                          <p:spTgt spid="4">
                                            <p:txEl>
                                              <p:pRg st="5" end="5"/>
                                            </p:txEl>
                                          </p:spTgt>
                                        </p:tgtEl>
                                      </p:cBhvr>
                                      <p:to x="100000" y="95000"/>
                                    </p:animScale>
                                    <p:animScale>
                                      <p:cBhvr>
                                        <p:cTn id="20" dur="166" decel="50000">
                                          <p:stCondLst>
                                            <p:cond delay="1834"/>
                                          </p:stCondLst>
                                        </p:cTn>
                                        <p:tgtEl>
                                          <p:spTgt spid="4">
                                            <p:txEl>
                                              <p:pRg st="5" end="5"/>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down)">
                                      <p:cBhvr>
                                        <p:cTn id="23" dur="580">
                                          <p:stCondLst>
                                            <p:cond delay="0"/>
                                          </p:stCondLst>
                                        </p:cTn>
                                        <p:tgtEl>
                                          <p:spTgt spid="4">
                                            <p:txEl>
                                              <p:pRg st="6" end="6"/>
                                            </p:txEl>
                                          </p:spTgt>
                                        </p:tgtEl>
                                      </p:cBhvr>
                                    </p:animEffect>
                                    <p:anim calcmode="lin" valueType="num">
                                      <p:cBhvr>
                                        <p:cTn id="24" dur="1822" tmFilter="0,0; 0.14,0.36; 0.43,0.73; 0.71,0.91; 1.0,1.0">
                                          <p:stCondLst>
                                            <p:cond delay="0"/>
                                          </p:stCondLst>
                                        </p:cTn>
                                        <p:tgtEl>
                                          <p:spTgt spid="4">
                                            <p:txEl>
                                              <p:pRg st="6" end="6"/>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xEl>
                                              <p:pRg st="6" end="6"/>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xEl>
                                              <p:pRg st="6" end="6"/>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xEl>
                                              <p:pRg st="6" end="6"/>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xEl>
                                              <p:pRg st="6" end="6"/>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xEl>
                                              <p:pRg st="6" end="6"/>
                                            </p:txEl>
                                          </p:spTgt>
                                        </p:tgtEl>
                                      </p:cBhvr>
                                      <p:to x="100000" y="60000"/>
                                    </p:animScale>
                                    <p:animScale>
                                      <p:cBhvr>
                                        <p:cTn id="30" dur="166" decel="50000">
                                          <p:stCondLst>
                                            <p:cond delay="676"/>
                                          </p:stCondLst>
                                        </p:cTn>
                                        <p:tgtEl>
                                          <p:spTgt spid="4">
                                            <p:txEl>
                                              <p:pRg st="6" end="6"/>
                                            </p:txEl>
                                          </p:spTgt>
                                        </p:tgtEl>
                                      </p:cBhvr>
                                      <p:to x="100000" y="100000"/>
                                    </p:animScale>
                                    <p:animScale>
                                      <p:cBhvr>
                                        <p:cTn id="31" dur="26">
                                          <p:stCondLst>
                                            <p:cond delay="1312"/>
                                          </p:stCondLst>
                                        </p:cTn>
                                        <p:tgtEl>
                                          <p:spTgt spid="4">
                                            <p:txEl>
                                              <p:pRg st="6" end="6"/>
                                            </p:txEl>
                                          </p:spTgt>
                                        </p:tgtEl>
                                      </p:cBhvr>
                                      <p:to x="100000" y="80000"/>
                                    </p:animScale>
                                    <p:animScale>
                                      <p:cBhvr>
                                        <p:cTn id="32" dur="166" decel="50000">
                                          <p:stCondLst>
                                            <p:cond delay="1338"/>
                                          </p:stCondLst>
                                        </p:cTn>
                                        <p:tgtEl>
                                          <p:spTgt spid="4">
                                            <p:txEl>
                                              <p:pRg st="6" end="6"/>
                                            </p:txEl>
                                          </p:spTgt>
                                        </p:tgtEl>
                                      </p:cBhvr>
                                      <p:to x="100000" y="100000"/>
                                    </p:animScale>
                                    <p:animScale>
                                      <p:cBhvr>
                                        <p:cTn id="33" dur="26">
                                          <p:stCondLst>
                                            <p:cond delay="1642"/>
                                          </p:stCondLst>
                                        </p:cTn>
                                        <p:tgtEl>
                                          <p:spTgt spid="4">
                                            <p:txEl>
                                              <p:pRg st="6" end="6"/>
                                            </p:txEl>
                                          </p:spTgt>
                                        </p:tgtEl>
                                      </p:cBhvr>
                                      <p:to x="100000" y="90000"/>
                                    </p:animScale>
                                    <p:animScale>
                                      <p:cBhvr>
                                        <p:cTn id="34" dur="166" decel="50000">
                                          <p:stCondLst>
                                            <p:cond delay="1668"/>
                                          </p:stCondLst>
                                        </p:cTn>
                                        <p:tgtEl>
                                          <p:spTgt spid="4">
                                            <p:txEl>
                                              <p:pRg st="6" end="6"/>
                                            </p:txEl>
                                          </p:spTgt>
                                        </p:tgtEl>
                                      </p:cBhvr>
                                      <p:to x="100000" y="100000"/>
                                    </p:animScale>
                                    <p:animScale>
                                      <p:cBhvr>
                                        <p:cTn id="35" dur="26">
                                          <p:stCondLst>
                                            <p:cond delay="1808"/>
                                          </p:stCondLst>
                                        </p:cTn>
                                        <p:tgtEl>
                                          <p:spTgt spid="4">
                                            <p:txEl>
                                              <p:pRg st="6" end="6"/>
                                            </p:txEl>
                                          </p:spTgt>
                                        </p:tgtEl>
                                      </p:cBhvr>
                                      <p:to x="100000" y="95000"/>
                                    </p:animScale>
                                    <p:animScale>
                                      <p:cBhvr>
                                        <p:cTn id="36" dur="166" decel="50000">
                                          <p:stCondLst>
                                            <p:cond delay="1834"/>
                                          </p:stCondLst>
                                        </p:cTn>
                                        <p:tgtEl>
                                          <p:spTgt spid="4">
                                            <p:txEl>
                                              <p:pRg st="6" end="6"/>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down)">
                                      <p:cBhvr>
                                        <p:cTn id="39" dur="580">
                                          <p:stCondLst>
                                            <p:cond delay="0"/>
                                          </p:stCondLst>
                                        </p:cTn>
                                        <p:tgtEl>
                                          <p:spTgt spid="4">
                                            <p:txEl>
                                              <p:pRg st="7" end="7"/>
                                            </p:txEl>
                                          </p:spTgt>
                                        </p:tgtEl>
                                      </p:cBhvr>
                                    </p:animEffect>
                                    <p:anim calcmode="lin" valueType="num">
                                      <p:cBhvr>
                                        <p:cTn id="40"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xEl>
                                              <p:pRg st="7" end="7"/>
                                            </p:txEl>
                                          </p:spTgt>
                                        </p:tgtEl>
                                      </p:cBhvr>
                                      <p:to x="100000" y="60000"/>
                                    </p:animScale>
                                    <p:animScale>
                                      <p:cBhvr>
                                        <p:cTn id="46" dur="166" decel="50000">
                                          <p:stCondLst>
                                            <p:cond delay="676"/>
                                          </p:stCondLst>
                                        </p:cTn>
                                        <p:tgtEl>
                                          <p:spTgt spid="4">
                                            <p:txEl>
                                              <p:pRg st="7" end="7"/>
                                            </p:txEl>
                                          </p:spTgt>
                                        </p:tgtEl>
                                      </p:cBhvr>
                                      <p:to x="100000" y="100000"/>
                                    </p:animScale>
                                    <p:animScale>
                                      <p:cBhvr>
                                        <p:cTn id="47" dur="26">
                                          <p:stCondLst>
                                            <p:cond delay="1312"/>
                                          </p:stCondLst>
                                        </p:cTn>
                                        <p:tgtEl>
                                          <p:spTgt spid="4">
                                            <p:txEl>
                                              <p:pRg st="7" end="7"/>
                                            </p:txEl>
                                          </p:spTgt>
                                        </p:tgtEl>
                                      </p:cBhvr>
                                      <p:to x="100000" y="80000"/>
                                    </p:animScale>
                                    <p:animScale>
                                      <p:cBhvr>
                                        <p:cTn id="48" dur="166" decel="50000">
                                          <p:stCondLst>
                                            <p:cond delay="1338"/>
                                          </p:stCondLst>
                                        </p:cTn>
                                        <p:tgtEl>
                                          <p:spTgt spid="4">
                                            <p:txEl>
                                              <p:pRg st="7" end="7"/>
                                            </p:txEl>
                                          </p:spTgt>
                                        </p:tgtEl>
                                      </p:cBhvr>
                                      <p:to x="100000" y="100000"/>
                                    </p:animScale>
                                    <p:animScale>
                                      <p:cBhvr>
                                        <p:cTn id="49" dur="26">
                                          <p:stCondLst>
                                            <p:cond delay="1642"/>
                                          </p:stCondLst>
                                        </p:cTn>
                                        <p:tgtEl>
                                          <p:spTgt spid="4">
                                            <p:txEl>
                                              <p:pRg st="7" end="7"/>
                                            </p:txEl>
                                          </p:spTgt>
                                        </p:tgtEl>
                                      </p:cBhvr>
                                      <p:to x="100000" y="90000"/>
                                    </p:animScale>
                                    <p:animScale>
                                      <p:cBhvr>
                                        <p:cTn id="50" dur="166" decel="50000">
                                          <p:stCondLst>
                                            <p:cond delay="1668"/>
                                          </p:stCondLst>
                                        </p:cTn>
                                        <p:tgtEl>
                                          <p:spTgt spid="4">
                                            <p:txEl>
                                              <p:pRg st="7" end="7"/>
                                            </p:txEl>
                                          </p:spTgt>
                                        </p:tgtEl>
                                      </p:cBhvr>
                                      <p:to x="100000" y="100000"/>
                                    </p:animScale>
                                    <p:animScale>
                                      <p:cBhvr>
                                        <p:cTn id="51" dur="26">
                                          <p:stCondLst>
                                            <p:cond delay="1808"/>
                                          </p:stCondLst>
                                        </p:cTn>
                                        <p:tgtEl>
                                          <p:spTgt spid="4">
                                            <p:txEl>
                                              <p:pRg st="7" end="7"/>
                                            </p:txEl>
                                          </p:spTgt>
                                        </p:tgtEl>
                                      </p:cBhvr>
                                      <p:to x="100000" y="95000"/>
                                    </p:animScale>
                                    <p:animScale>
                                      <p:cBhvr>
                                        <p:cTn id="52" dur="166" decel="50000">
                                          <p:stCondLst>
                                            <p:cond delay="1834"/>
                                          </p:stCondLst>
                                        </p:cTn>
                                        <p:tgtEl>
                                          <p:spTgt spid="4">
                                            <p:txEl>
                                              <p:pRg st="7" end="7"/>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wipe(down)">
                                      <p:cBhvr>
                                        <p:cTn id="57" dur="580">
                                          <p:stCondLst>
                                            <p:cond delay="0"/>
                                          </p:stCondLst>
                                        </p:cTn>
                                        <p:tgtEl>
                                          <p:spTgt spid="4">
                                            <p:txEl>
                                              <p:pRg st="9" end="9"/>
                                            </p:txEl>
                                          </p:spTgt>
                                        </p:tgtEl>
                                      </p:cBhvr>
                                    </p:animEffect>
                                    <p:anim calcmode="lin" valueType="num">
                                      <p:cBhvr>
                                        <p:cTn id="58" dur="1822" tmFilter="0,0; 0.14,0.36; 0.43,0.73; 0.71,0.91; 1.0,1.0">
                                          <p:stCondLst>
                                            <p:cond delay="0"/>
                                          </p:stCondLst>
                                        </p:cTn>
                                        <p:tgtEl>
                                          <p:spTgt spid="4">
                                            <p:txEl>
                                              <p:pRg st="9" end="9"/>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4">
                                            <p:txEl>
                                              <p:pRg st="9" end="9"/>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4">
                                            <p:txEl>
                                              <p:pRg st="9" end="9"/>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4">
                                            <p:txEl>
                                              <p:pRg st="9" end="9"/>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4">
                                            <p:txEl>
                                              <p:pRg st="9" end="9"/>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4">
                                            <p:txEl>
                                              <p:pRg st="9" end="9"/>
                                            </p:txEl>
                                          </p:spTgt>
                                        </p:tgtEl>
                                      </p:cBhvr>
                                      <p:to x="100000" y="60000"/>
                                    </p:animScale>
                                    <p:animScale>
                                      <p:cBhvr>
                                        <p:cTn id="64" dur="166" decel="50000">
                                          <p:stCondLst>
                                            <p:cond delay="676"/>
                                          </p:stCondLst>
                                        </p:cTn>
                                        <p:tgtEl>
                                          <p:spTgt spid="4">
                                            <p:txEl>
                                              <p:pRg st="9" end="9"/>
                                            </p:txEl>
                                          </p:spTgt>
                                        </p:tgtEl>
                                      </p:cBhvr>
                                      <p:to x="100000" y="100000"/>
                                    </p:animScale>
                                    <p:animScale>
                                      <p:cBhvr>
                                        <p:cTn id="65" dur="26">
                                          <p:stCondLst>
                                            <p:cond delay="1312"/>
                                          </p:stCondLst>
                                        </p:cTn>
                                        <p:tgtEl>
                                          <p:spTgt spid="4">
                                            <p:txEl>
                                              <p:pRg st="9" end="9"/>
                                            </p:txEl>
                                          </p:spTgt>
                                        </p:tgtEl>
                                      </p:cBhvr>
                                      <p:to x="100000" y="80000"/>
                                    </p:animScale>
                                    <p:animScale>
                                      <p:cBhvr>
                                        <p:cTn id="66" dur="166" decel="50000">
                                          <p:stCondLst>
                                            <p:cond delay="1338"/>
                                          </p:stCondLst>
                                        </p:cTn>
                                        <p:tgtEl>
                                          <p:spTgt spid="4">
                                            <p:txEl>
                                              <p:pRg st="9" end="9"/>
                                            </p:txEl>
                                          </p:spTgt>
                                        </p:tgtEl>
                                      </p:cBhvr>
                                      <p:to x="100000" y="100000"/>
                                    </p:animScale>
                                    <p:animScale>
                                      <p:cBhvr>
                                        <p:cTn id="67" dur="26">
                                          <p:stCondLst>
                                            <p:cond delay="1642"/>
                                          </p:stCondLst>
                                        </p:cTn>
                                        <p:tgtEl>
                                          <p:spTgt spid="4">
                                            <p:txEl>
                                              <p:pRg st="9" end="9"/>
                                            </p:txEl>
                                          </p:spTgt>
                                        </p:tgtEl>
                                      </p:cBhvr>
                                      <p:to x="100000" y="90000"/>
                                    </p:animScale>
                                    <p:animScale>
                                      <p:cBhvr>
                                        <p:cTn id="68" dur="166" decel="50000">
                                          <p:stCondLst>
                                            <p:cond delay="1668"/>
                                          </p:stCondLst>
                                        </p:cTn>
                                        <p:tgtEl>
                                          <p:spTgt spid="4">
                                            <p:txEl>
                                              <p:pRg st="9" end="9"/>
                                            </p:txEl>
                                          </p:spTgt>
                                        </p:tgtEl>
                                      </p:cBhvr>
                                      <p:to x="100000" y="100000"/>
                                    </p:animScale>
                                    <p:animScale>
                                      <p:cBhvr>
                                        <p:cTn id="69" dur="26">
                                          <p:stCondLst>
                                            <p:cond delay="1808"/>
                                          </p:stCondLst>
                                        </p:cTn>
                                        <p:tgtEl>
                                          <p:spTgt spid="4">
                                            <p:txEl>
                                              <p:pRg st="9" end="9"/>
                                            </p:txEl>
                                          </p:spTgt>
                                        </p:tgtEl>
                                      </p:cBhvr>
                                      <p:to x="100000" y="95000"/>
                                    </p:animScale>
                                    <p:animScale>
                                      <p:cBhvr>
                                        <p:cTn id="70" dur="166" decel="50000">
                                          <p:stCondLst>
                                            <p:cond delay="1834"/>
                                          </p:stCondLst>
                                        </p:cTn>
                                        <p:tgtEl>
                                          <p:spTgt spid="4">
                                            <p:txEl>
                                              <p:pRg st="9" end="9"/>
                                            </p:txEl>
                                          </p:spTgt>
                                        </p:tgtEl>
                                      </p:cBhvr>
                                      <p:to x="100000" y="100000"/>
                                    </p:animScale>
                                  </p:childTnLst>
                                </p:cTn>
                              </p:par>
                              <p:par>
                                <p:cTn id="71" presetID="31" presetClass="entr" presetSubtype="0"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1000" fill="hold"/>
                                        <p:tgtEl>
                                          <p:spTgt spid="5"/>
                                        </p:tgtEl>
                                        <p:attrNameLst>
                                          <p:attrName>ppt_w</p:attrName>
                                        </p:attrNameLst>
                                      </p:cBhvr>
                                      <p:tavLst>
                                        <p:tav tm="0">
                                          <p:val>
                                            <p:fltVal val="0"/>
                                          </p:val>
                                        </p:tav>
                                        <p:tav tm="100000">
                                          <p:val>
                                            <p:strVal val="#ppt_w"/>
                                          </p:val>
                                        </p:tav>
                                      </p:tavLst>
                                    </p:anim>
                                    <p:anim calcmode="lin" valueType="num">
                                      <p:cBhvr>
                                        <p:cTn id="74" dur="1000" fill="hold"/>
                                        <p:tgtEl>
                                          <p:spTgt spid="5"/>
                                        </p:tgtEl>
                                        <p:attrNameLst>
                                          <p:attrName>ppt_h</p:attrName>
                                        </p:attrNameLst>
                                      </p:cBhvr>
                                      <p:tavLst>
                                        <p:tav tm="0">
                                          <p:val>
                                            <p:fltVal val="0"/>
                                          </p:val>
                                        </p:tav>
                                        <p:tav tm="100000">
                                          <p:val>
                                            <p:strVal val="#ppt_h"/>
                                          </p:val>
                                        </p:tav>
                                      </p:tavLst>
                                    </p:anim>
                                    <p:anim calcmode="lin" valueType="num">
                                      <p:cBhvr>
                                        <p:cTn id="75" dur="1000" fill="hold"/>
                                        <p:tgtEl>
                                          <p:spTgt spid="5"/>
                                        </p:tgtEl>
                                        <p:attrNameLst>
                                          <p:attrName>style.rotation</p:attrName>
                                        </p:attrNameLst>
                                      </p:cBhvr>
                                      <p:tavLst>
                                        <p:tav tm="0">
                                          <p:val>
                                            <p:fltVal val="90"/>
                                          </p:val>
                                        </p:tav>
                                        <p:tav tm="100000">
                                          <p:val>
                                            <p:fltVal val="0"/>
                                          </p:val>
                                        </p:tav>
                                      </p:tavLst>
                                    </p:anim>
                                    <p:animEffect transition="in" filter="fade">
                                      <p:cBhvr>
                                        <p:cTn id="76" dur="100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nodeType="click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animEffect transition="in" filter="wipe(down)">
                                      <p:cBhvr>
                                        <p:cTn id="81" dur="580">
                                          <p:stCondLst>
                                            <p:cond delay="0"/>
                                          </p:stCondLst>
                                        </p:cTn>
                                        <p:tgtEl>
                                          <p:spTgt spid="4">
                                            <p:txEl>
                                              <p:pRg st="11" end="11"/>
                                            </p:txEl>
                                          </p:spTgt>
                                        </p:tgtEl>
                                      </p:cBhvr>
                                    </p:animEffect>
                                    <p:anim calcmode="lin" valueType="num">
                                      <p:cBhvr>
                                        <p:cTn id="82" dur="1822" tmFilter="0,0; 0.14,0.36; 0.43,0.73; 0.71,0.91; 1.0,1.0">
                                          <p:stCondLst>
                                            <p:cond delay="0"/>
                                          </p:stCondLst>
                                        </p:cTn>
                                        <p:tgtEl>
                                          <p:spTgt spid="4">
                                            <p:txEl>
                                              <p:pRg st="11" end="11"/>
                                            </p:txEl>
                                          </p:spTgt>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4">
                                            <p:txEl>
                                              <p:pRg st="11" end="11"/>
                                            </p:txEl>
                                          </p:spTgt>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4">
                                            <p:txEl>
                                              <p:pRg st="11" end="11"/>
                                            </p:txEl>
                                          </p:spTgt>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4">
                                            <p:txEl>
                                              <p:pRg st="11" end="11"/>
                                            </p:txEl>
                                          </p:spTgt>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4">
                                            <p:txEl>
                                              <p:pRg st="11" end="11"/>
                                            </p:txEl>
                                          </p:spTgt>
                                        </p:tgtEl>
                                        <p:attrNameLst>
                                          <p:attrName>ppt_y</p:attrName>
                                        </p:attrNameLst>
                                      </p:cBhvr>
                                      <p:tavLst>
                                        <p:tav tm="0" fmla="#ppt_y-sin(pi*$)/81">
                                          <p:val>
                                            <p:fltVal val="0"/>
                                          </p:val>
                                        </p:tav>
                                        <p:tav tm="100000">
                                          <p:val>
                                            <p:fltVal val="1"/>
                                          </p:val>
                                        </p:tav>
                                      </p:tavLst>
                                    </p:anim>
                                    <p:animScale>
                                      <p:cBhvr>
                                        <p:cTn id="87" dur="26">
                                          <p:stCondLst>
                                            <p:cond delay="650"/>
                                          </p:stCondLst>
                                        </p:cTn>
                                        <p:tgtEl>
                                          <p:spTgt spid="4">
                                            <p:txEl>
                                              <p:pRg st="11" end="11"/>
                                            </p:txEl>
                                          </p:spTgt>
                                        </p:tgtEl>
                                      </p:cBhvr>
                                      <p:to x="100000" y="60000"/>
                                    </p:animScale>
                                    <p:animScale>
                                      <p:cBhvr>
                                        <p:cTn id="88" dur="166" decel="50000">
                                          <p:stCondLst>
                                            <p:cond delay="676"/>
                                          </p:stCondLst>
                                        </p:cTn>
                                        <p:tgtEl>
                                          <p:spTgt spid="4">
                                            <p:txEl>
                                              <p:pRg st="11" end="11"/>
                                            </p:txEl>
                                          </p:spTgt>
                                        </p:tgtEl>
                                      </p:cBhvr>
                                      <p:to x="100000" y="100000"/>
                                    </p:animScale>
                                    <p:animScale>
                                      <p:cBhvr>
                                        <p:cTn id="89" dur="26">
                                          <p:stCondLst>
                                            <p:cond delay="1312"/>
                                          </p:stCondLst>
                                        </p:cTn>
                                        <p:tgtEl>
                                          <p:spTgt spid="4">
                                            <p:txEl>
                                              <p:pRg st="11" end="11"/>
                                            </p:txEl>
                                          </p:spTgt>
                                        </p:tgtEl>
                                      </p:cBhvr>
                                      <p:to x="100000" y="80000"/>
                                    </p:animScale>
                                    <p:animScale>
                                      <p:cBhvr>
                                        <p:cTn id="90" dur="166" decel="50000">
                                          <p:stCondLst>
                                            <p:cond delay="1338"/>
                                          </p:stCondLst>
                                        </p:cTn>
                                        <p:tgtEl>
                                          <p:spTgt spid="4">
                                            <p:txEl>
                                              <p:pRg st="11" end="11"/>
                                            </p:txEl>
                                          </p:spTgt>
                                        </p:tgtEl>
                                      </p:cBhvr>
                                      <p:to x="100000" y="100000"/>
                                    </p:animScale>
                                    <p:animScale>
                                      <p:cBhvr>
                                        <p:cTn id="91" dur="26">
                                          <p:stCondLst>
                                            <p:cond delay="1642"/>
                                          </p:stCondLst>
                                        </p:cTn>
                                        <p:tgtEl>
                                          <p:spTgt spid="4">
                                            <p:txEl>
                                              <p:pRg st="11" end="11"/>
                                            </p:txEl>
                                          </p:spTgt>
                                        </p:tgtEl>
                                      </p:cBhvr>
                                      <p:to x="100000" y="90000"/>
                                    </p:animScale>
                                    <p:animScale>
                                      <p:cBhvr>
                                        <p:cTn id="92" dur="166" decel="50000">
                                          <p:stCondLst>
                                            <p:cond delay="1668"/>
                                          </p:stCondLst>
                                        </p:cTn>
                                        <p:tgtEl>
                                          <p:spTgt spid="4">
                                            <p:txEl>
                                              <p:pRg st="11" end="11"/>
                                            </p:txEl>
                                          </p:spTgt>
                                        </p:tgtEl>
                                      </p:cBhvr>
                                      <p:to x="100000" y="100000"/>
                                    </p:animScale>
                                    <p:animScale>
                                      <p:cBhvr>
                                        <p:cTn id="93" dur="26">
                                          <p:stCondLst>
                                            <p:cond delay="1808"/>
                                          </p:stCondLst>
                                        </p:cTn>
                                        <p:tgtEl>
                                          <p:spTgt spid="4">
                                            <p:txEl>
                                              <p:pRg st="11" end="11"/>
                                            </p:txEl>
                                          </p:spTgt>
                                        </p:tgtEl>
                                      </p:cBhvr>
                                      <p:to x="100000" y="95000"/>
                                    </p:animScale>
                                    <p:animScale>
                                      <p:cBhvr>
                                        <p:cTn id="94" dur="166" decel="50000">
                                          <p:stCondLst>
                                            <p:cond delay="1834"/>
                                          </p:stCondLst>
                                        </p:cTn>
                                        <p:tgtEl>
                                          <p:spTgt spid="4">
                                            <p:txEl>
                                              <p:pRg st="11" end="11"/>
                                            </p:txEl>
                                          </p:spTgt>
                                        </p:tgtEl>
                                      </p:cBhvr>
                                      <p:to x="100000" y="100000"/>
                                    </p:animScale>
                                  </p:childTnLst>
                                </p:cTn>
                              </p:par>
                              <p:par>
                                <p:cTn id="95" presetID="26" presetClass="entr" presetSubtype="0" fill="hold" nodeType="withEffect">
                                  <p:stCondLst>
                                    <p:cond delay="0"/>
                                  </p:stCondLst>
                                  <p:childTnLst>
                                    <p:set>
                                      <p:cBhvr>
                                        <p:cTn id="96" dur="1" fill="hold">
                                          <p:stCondLst>
                                            <p:cond delay="0"/>
                                          </p:stCondLst>
                                        </p:cTn>
                                        <p:tgtEl>
                                          <p:spTgt spid="4">
                                            <p:txEl>
                                              <p:pRg st="13" end="13"/>
                                            </p:txEl>
                                          </p:spTgt>
                                        </p:tgtEl>
                                        <p:attrNameLst>
                                          <p:attrName>style.visibility</p:attrName>
                                        </p:attrNameLst>
                                      </p:cBhvr>
                                      <p:to>
                                        <p:strVal val="visible"/>
                                      </p:to>
                                    </p:set>
                                    <p:animEffect transition="in" filter="wipe(down)">
                                      <p:cBhvr>
                                        <p:cTn id="97" dur="580">
                                          <p:stCondLst>
                                            <p:cond delay="0"/>
                                          </p:stCondLst>
                                        </p:cTn>
                                        <p:tgtEl>
                                          <p:spTgt spid="4">
                                            <p:txEl>
                                              <p:pRg st="13" end="13"/>
                                            </p:txEl>
                                          </p:spTgt>
                                        </p:tgtEl>
                                      </p:cBhvr>
                                    </p:animEffect>
                                    <p:anim calcmode="lin" valueType="num">
                                      <p:cBhvr>
                                        <p:cTn id="98" dur="1822" tmFilter="0,0; 0.14,0.36; 0.43,0.73; 0.71,0.91; 1.0,1.0">
                                          <p:stCondLst>
                                            <p:cond delay="0"/>
                                          </p:stCondLst>
                                        </p:cTn>
                                        <p:tgtEl>
                                          <p:spTgt spid="4">
                                            <p:txEl>
                                              <p:pRg st="13" end="13"/>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txEl>
                                              <p:pRg st="13" end="13"/>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txEl>
                                              <p:pRg st="13" end="13"/>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txEl>
                                              <p:pRg st="13" end="13"/>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txEl>
                                              <p:pRg st="13" end="13"/>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txEl>
                                              <p:pRg st="13" end="13"/>
                                            </p:txEl>
                                          </p:spTgt>
                                        </p:tgtEl>
                                      </p:cBhvr>
                                      <p:to x="100000" y="60000"/>
                                    </p:animScale>
                                    <p:animScale>
                                      <p:cBhvr>
                                        <p:cTn id="104" dur="166" decel="50000">
                                          <p:stCondLst>
                                            <p:cond delay="676"/>
                                          </p:stCondLst>
                                        </p:cTn>
                                        <p:tgtEl>
                                          <p:spTgt spid="4">
                                            <p:txEl>
                                              <p:pRg st="13" end="13"/>
                                            </p:txEl>
                                          </p:spTgt>
                                        </p:tgtEl>
                                      </p:cBhvr>
                                      <p:to x="100000" y="100000"/>
                                    </p:animScale>
                                    <p:animScale>
                                      <p:cBhvr>
                                        <p:cTn id="105" dur="26">
                                          <p:stCondLst>
                                            <p:cond delay="1312"/>
                                          </p:stCondLst>
                                        </p:cTn>
                                        <p:tgtEl>
                                          <p:spTgt spid="4">
                                            <p:txEl>
                                              <p:pRg st="13" end="13"/>
                                            </p:txEl>
                                          </p:spTgt>
                                        </p:tgtEl>
                                      </p:cBhvr>
                                      <p:to x="100000" y="80000"/>
                                    </p:animScale>
                                    <p:animScale>
                                      <p:cBhvr>
                                        <p:cTn id="106" dur="166" decel="50000">
                                          <p:stCondLst>
                                            <p:cond delay="1338"/>
                                          </p:stCondLst>
                                        </p:cTn>
                                        <p:tgtEl>
                                          <p:spTgt spid="4">
                                            <p:txEl>
                                              <p:pRg st="13" end="13"/>
                                            </p:txEl>
                                          </p:spTgt>
                                        </p:tgtEl>
                                      </p:cBhvr>
                                      <p:to x="100000" y="100000"/>
                                    </p:animScale>
                                    <p:animScale>
                                      <p:cBhvr>
                                        <p:cTn id="107" dur="26">
                                          <p:stCondLst>
                                            <p:cond delay="1642"/>
                                          </p:stCondLst>
                                        </p:cTn>
                                        <p:tgtEl>
                                          <p:spTgt spid="4">
                                            <p:txEl>
                                              <p:pRg st="13" end="13"/>
                                            </p:txEl>
                                          </p:spTgt>
                                        </p:tgtEl>
                                      </p:cBhvr>
                                      <p:to x="100000" y="90000"/>
                                    </p:animScale>
                                    <p:animScale>
                                      <p:cBhvr>
                                        <p:cTn id="108" dur="166" decel="50000">
                                          <p:stCondLst>
                                            <p:cond delay="1668"/>
                                          </p:stCondLst>
                                        </p:cTn>
                                        <p:tgtEl>
                                          <p:spTgt spid="4">
                                            <p:txEl>
                                              <p:pRg st="13" end="13"/>
                                            </p:txEl>
                                          </p:spTgt>
                                        </p:tgtEl>
                                      </p:cBhvr>
                                      <p:to x="100000" y="100000"/>
                                    </p:animScale>
                                    <p:animScale>
                                      <p:cBhvr>
                                        <p:cTn id="109" dur="26">
                                          <p:stCondLst>
                                            <p:cond delay="1808"/>
                                          </p:stCondLst>
                                        </p:cTn>
                                        <p:tgtEl>
                                          <p:spTgt spid="4">
                                            <p:txEl>
                                              <p:pRg st="13" end="13"/>
                                            </p:txEl>
                                          </p:spTgt>
                                        </p:tgtEl>
                                      </p:cBhvr>
                                      <p:to x="100000" y="95000"/>
                                    </p:animScale>
                                    <p:animScale>
                                      <p:cBhvr>
                                        <p:cTn id="110" dur="166" decel="50000">
                                          <p:stCondLst>
                                            <p:cond delay="1834"/>
                                          </p:stCondLst>
                                        </p:cTn>
                                        <p:tgtEl>
                                          <p:spTgt spid="4">
                                            <p:txEl>
                                              <p:pRg st="13" end="13"/>
                                            </p:txEl>
                                          </p:spTgt>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4">
                                            <p:txEl>
                                              <p:pRg st="14" end="14"/>
                                            </p:txEl>
                                          </p:spTgt>
                                        </p:tgtEl>
                                        <p:attrNameLst>
                                          <p:attrName>style.visibility</p:attrName>
                                        </p:attrNameLst>
                                      </p:cBhvr>
                                      <p:to>
                                        <p:strVal val="visible"/>
                                      </p:to>
                                    </p:set>
                                    <p:animEffect transition="in" filter="wipe(down)">
                                      <p:cBhvr>
                                        <p:cTn id="113" dur="580">
                                          <p:stCondLst>
                                            <p:cond delay="0"/>
                                          </p:stCondLst>
                                        </p:cTn>
                                        <p:tgtEl>
                                          <p:spTgt spid="4">
                                            <p:txEl>
                                              <p:pRg st="14" end="14"/>
                                            </p:txEl>
                                          </p:spTgt>
                                        </p:tgtEl>
                                      </p:cBhvr>
                                    </p:animEffect>
                                    <p:anim calcmode="lin" valueType="num">
                                      <p:cBhvr>
                                        <p:cTn id="114" dur="1822" tmFilter="0,0; 0.14,0.36; 0.43,0.73; 0.71,0.91; 1.0,1.0">
                                          <p:stCondLst>
                                            <p:cond delay="0"/>
                                          </p:stCondLst>
                                        </p:cTn>
                                        <p:tgtEl>
                                          <p:spTgt spid="4">
                                            <p:txEl>
                                              <p:pRg st="14" end="14"/>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4">
                                            <p:txEl>
                                              <p:pRg st="14" end="14"/>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4">
                                            <p:txEl>
                                              <p:pRg st="14" end="14"/>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4">
                                            <p:txEl>
                                              <p:pRg st="14" end="14"/>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4">
                                            <p:txEl>
                                              <p:pRg st="14" end="14"/>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4">
                                            <p:txEl>
                                              <p:pRg st="14" end="14"/>
                                            </p:txEl>
                                          </p:spTgt>
                                        </p:tgtEl>
                                      </p:cBhvr>
                                      <p:to x="100000" y="60000"/>
                                    </p:animScale>
                                    <p:animScale>
                                      <p:cBhvr>
                                        <p:cTn id="120" dur="166" decel="50000">
                                          <p:stCondLst>
                                            <p:cond delay="676"/>
                                          </p:stCondLst>
                                        </p:cTn>
                                        <p:tgtEl>
                                          <p:spTgt spid="4">
                                            <p:txEl>
                                              <p:pRg st="14" end="14"/>
                                            </p:txEl>
                                          </p:spTgt>
                                        </p:tgtEl>
                                      </p:cBhvr>
                                      <p:to x="100000" y="100000"/>
                                    </p:animScale>
                                    <p:animScale>
                                      <p:cBhvr>
                                        <p:cTn id="121" dur="26">
                                          <p:stCondLst>
                                            <p:cond delay="1312"/>
                                          </p:stCondLst>
                                        </p:cTn>
                                        <p:tgtEl>
                                          <p:spTgt spid="4">
                                            <p:txEl>
                                              <p:pRg st="14" end="14"/>
                                            </p:txEl>
                                          </p:spTgt>
                                        </p:tgtEl>
                                      </p:cBhvr>
                                      <p:to x="100000" y="80000"/>
                                    </p:animScale>
                                    <p:animScale>
                                      <p:cBhvr>
                                        <p:cTn id="122" dur="166" decel="50000">
                                          <p:stCondLst>
                                            <p:cond delay="1338"/>
                                          </p:stCondLst>
                                        </p:cTn>
                                        <p:tgtEl>
                                          <p:spTgt spid="4">
                                            <p:txEl>
                                              <p:pRg st="14" end="14"/>
                                            </p:txEl>
                                          </p:spTgt>
                                        </p:tgtEl>
                                      </p:cBhvr>
                                      <p:to x="100000" y="100000"/>
                                    </p:animScale>
                                    <p:animScale>
                                      <p:cBhvr>
                                        <p:cTn id="123" dur="26">
                                          <p:stCondLst>
                                            <p:cond delay="1642"/>
                                          </p:stCondLst>
                                        </p:cTn>
                                        <p:tgtEl>
                                          <p:spTgt spid="4">
                                            <p:txEl>
                                              <p:pRg st="14" end="14"/>
                                            </p:txEl>
                                          </p:spTgt>
                                        </p:tgtEl>
                                      </p:cBhvr>
                                      <p:to x="100000" y="90000"/>
                                    </p:animScale>
                                    <p:animScale>
                                      <p:cBhvr>
                                        <p:cTn id="124" dur="166" decel="50000">
                                          <p:stCondLst>
                                            <p:cond delay="1668"/>
                                          </p:stCondLst>
                                        </p:cTn>
                                        <p:tgtEl>
                                          <p:spTgt spid="4">
                                            <p:txEl>
                                              <p:pRg st="14" end="14"/>
                                            </p:txEl>
                                          </p:spTgt>
                                        </p:tgtEl>
                                      </p:cBhvr>
                                      <p:to x="100000" y="100000"/>
                                    </p:animScale>
                                    <p:animScale>
                                      <p:cBhvr>
                                        <p:cTn id="125" dur="26">
                                          <p:stCondLst>
                                            <p:cond delay="1808"/>
                                          </p:stCondLst>
                                        </p:cTn>
                                        <p:tgtEl>
                                          <p:spTgt spid="4">
                                            <p:txEl>
                                              <p:pRg st="14" end="14"/>
                                            </p:txEl>
                                          </p:spTgt>
                                        </p:tgtEl>
                                      </p:cBhvr>
                                      <p:to x="100000" y="95000"/>
                                    </p:animScale>
                                    <p:animScale>
                                      <p:cBhvr>
                                        <p:cTn id="126" dur="166" decel="50000">
                                          <p:stCondLst>
                                            <p:cond delay="1834"/>
                                          </p:stCondLst>
                                        </p:cTn>
                                        <p:tgtEl>
                                          <p:spTgt spid="4">
                                            <p:txEl>
                                              <p:pRg st="14" end="1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3000"/>
          </a:schemeClr>
        </a:solidFill>
        <a:effectLst/>
      </p:bgPr>
    </p:bg>
    <p:spTree>
      <p:nvGrpSpPr>
        <p:cNvPr id="1" name=""/>
        <p:cNvGrpSpPr/>
        <p:nvPr/>
      </p:nvGrpSpPr>
      <p:grpSpPr>
        <a:xfrm>
          <a:off x="0" y="0"/>
          <a:ext cx="0" cy="0"/>
          <a:chOff x="0" y="0"/>
          <a:chExt cx="0" cy="0"/>
        </a:xfrm>
      </p:grpSpPr>
      <p:pic>
        <p:nvPicPr>
          <p:cNvPr id="12" name="Picture 2" descr="turtle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8000" contrast="30000"/>
                    </a14:imgEffect>
                  </a14:imgLayer>
                </a14:imgProps>
              </a:ext>
            </a:extLst>
          </a:blip>
          <a:srcRect/>
          <a:stretch>
            <a:fillRect/>
          </a:stretch>
        </p:blipFill>
        <p:spPr bwMode="auto">
          <a:xfrm>
            <a:off x="5211334" y="-27384"/>
            <a:ext cx="4041186" cy="6453336"/>
          </a:xfrm>
          <a:prstGeom prst="rect">
            <a:avLst/>
          </a:prstGeom>
          <a:noFill/>
        </p:spPr>
      </p:pic>
      <p:sp>
        <p:nvSpPr>
          <p:cNvPr id="3" name="Segnaposto piè di pagina 2"/>
          <p:cNvSpPr>
            <a:spLocks noGrp="1"/>
          </p:cNvSpPr>
          <p:nvPr>
            <p:ph type="ftr" sz="quarter" idx="11"/>
          </p:nvPr>
        </p:nvSpPr>
        <p:spPr/>
        <p:txBody>
          <a:bodyPr/>
          <a:lstStyle/>
          <a:p>
            <a:r>
              <a:rPr lang="en-US" smtClean="0"/>
              <a:t>Turtles All the Way Down</a:t>
            </a:r>
            <a:endParaRPr lang="it-IT" dirty="0"/>
          </a:p>
        </p:txBody>
      </p:sp>
      <p:sp>
        <p:nvSpPr>
          <p:cNvPr id="6" name="Segnaposto numero diapositiva 5"/>
          <p:cNvSpPr>
            <a:spLocks noGrp="1"/>
          </p:cNvSpPr>
          <p:nvPr>
            <p:ph type="sldNum" sz="quarter" idx="12"/>
          </p:nvPr>
        </p:nvSpPr>
        <p:spPr/>
        <p:txBody>
          <a:bodyPr/>
          <a:lstStyle/>
          <a:p>
            <a:fld id="{4D08E559-9418-41F1-B688-5DBE8A5EF1CE}" type="slidenum">
              <a:rPr lang="it-IT" smtClean="0"/>
              <a:pPr/>
              <a:t>3</a:t>
            </a:fld>
            <a:endParaRPr lang="it-IT" dirty="0"/>
          </a:p>
        </p:txBody>
      </p:sp>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251537"/>
            <a:ext cx="4739680" cy="3321479"/>
          </a:xfrm>
          <a:prstGeom prst="rect">
            <a:avLst/>
          </a:prstGeom>
          <a:noFill/>
          <a:ln>
            <a:noFill/>
          </a:ln>
          <a:effectLst>
            <a:glow rad="165100">
              <a:schemeClr val="accent4">
                <a:lumMod val="40000"/>
                <a:lumOff val="60000"/>
                <a:alpha val="40000"/>
              </a:schemeClr>
            </a:glow>
            <a:softEdge rad="50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734" t="3748" r="21871" b="15562"/>
          <a:stretch/>
        </p:blipFill>
        <p:spPr bwMode="auto">
          <a:xfrm>
            <a:off x="1792840" y="3720643"/>
            <a:ext cx="1915064" cy="2804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12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251520" y="332656"/>
            <a:ext cx="8604448" cy="6048672"/>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1400" b="1" i="0" u="none" strike="noStrike" kern="1200" cap="none" spc="0" normalizeH="0" baseline="0" noProof="0" dirty="0" smtClean="0">
              <a:ln>
                <a:noFill/>
              </a:ln>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r>
              <a:rPr lang="en-US" sz="2800" i="1" dirty="0" err="1" smtClean="0">
                <a:latin typeface="+mj-lt"/>
                <a:ea typeface="+mj-ea"/>
                <a:cs typeface="+mj-cs"/>
              </a:rPr>
              <a:t>Potenziale</a:t>
            </a:r>
            <a:r>
              <a:rPr lang="en-US" sz="2800" i="1" dirty="0" smtClean="0">
                <a:latin typeface="+mj-lt"/>
                <a:ea typeface="+mj-ea"/>
                <a:cs typeface="+mj-cs"/>
              </a:rPr>
              <a:t> </a:t>
            </a:r>
            <a:r>
              <a:rPr lang="en-US" sz="2800" i="1" dirty="0" err="1" smtClean="0">
                <a:latin typeface="+mj-lt"/>
                <a:ea typeface="+mj-ea"/>
                <a:cs typeface="+mj-cs"/>
              </a:rPr>
              <a:t>o</a:t>
            </a:r>
            <a:r>
              <a:rPr lang="en-US" sz="2800" i="1" baseline="0" dirty="0" err="1" smtClean="0">
                <a:latin typeface="+mj-lt"/>
                <a:ea typeface="+mj-ea"/>
                <a:cs typeface="+mj-cs"/>
              </a:rPr>
              <a:t>biezione</a:t>
            </a:r>
            <a:r>
              <a:rPr lang="en-US" sz="2800" i="1" baseline="0" dirty="0" smtClean="0">
                <a:latin typeface="+mj-lt"/>
                <a:ea typeface="+mj-ea"/>
                <a:cs typeface="+mj-cs"/>
              </a:rPr>
              <a:t> 2</a:t>
            </a:r>
            <a:r>
              <a:rPr lang="en-US" sz="2800" i="1" dirty="0">
                <a:latin typeface="+mj-lt"/>
                <a:ea typeface="+mj-ea"/>
                <a:cs typeface="+mj-cs"/>
              </a:rPr>
              <a:t>:</a:t>
            </a:r>
            <a:r>
              <a:rPr lang="en-US" sz="2800" i="1" baseline="0" dirty="0" smtClean="0">
                <a:latin typeface="+mj-lt"/>
                <a:ea typeface="+mj-ea"/>
                <a:cs typeface="+mj-cs"/>
              </a:rPr>
              <a:t> “</a:t>
            </a:r>
            <a:r>
              <a:rPr lang="it-IT" sz="2800" dirty="0" smtClean="0"/>
              <a:t>Ok, forse non tutti i regressi all’infinito sono viziosi, ma questo è inutile in pratica</a:t>
            </a:r>
            <a:r>
              <a:rPr lang="en-US" sz="2800" dirty="0" smtClean="0"/>
              <a:t>”</a:t>
            </a:r>
            <a:endParaRPr lang="it-IT" sz="2800" dirty="0" smtClean="0"/>
          </a:p>
          <a:p>
            <a:pPr marL="914400" lvl="1" indent="-457200">
              <a:spcBef>
                <a:spcPct val="0"/>
              </a:spcBef>
              <a:defRPr/>
            </a:pPr>
            <a:endParaRPr lang="it-IT" sz="1600" dirty="0" smtClean="0"/>
          </a:p>
          <a:p>
            <a:pPr marL="914400" lvl="1" indent="-457200">
              <a:spcBef>
                <a:spcPct val="0"/>
              </a:spcBef>
              <a:defRPr/>
            </a:pPr>
            <a:r>
              <a:rPr lang="it-IT" sz="2400" dirty="0" smtClean="0"/>
              <a:t>Di fatto sono sempre disponibili spiegazioni </a:t>
            </a:r>
            <a:r>
              <a:rPr lang="it-IT" sz="2400" dirty="0" err="1" smtClean="0"/>
              <a:t>finitiste</a:t>
            </a:r>
            <a:r>
              <a:rPr lang="it-IT" sz="2400" dirty="0" smtClean="0"/>
              <a:t>/</a:t>
            </a:r>
            <a:r>
              <a:rPr lang="it-IT" sz="2400" dirty="0" err="1" smtClean="0"/>
              <a:t>fondazionaliste</a:t>
            </a:r>
            <a:r>
              <a:rPr lang="it-IT" sz="2400" dirty="0" smtClean="0"/>
              <a:t>, e le preferiamo sempre</a:t>
            </a:r>
          </a:p>
          <a:p>
            <a:pPr marL="457200" marR="0" lvl="0" indent="-457200" defTabSz="914400" rtl="0" eaLnBrk="1" fontAlgn="auto" latinLnBrk="0" hangingPunct="1">
              <a:lnSpc>
                <a:spcPct val="100000"/>
              </a:lnSpc>
              <a:spcBef>
                <a:spcPct val="0"/>
              </a:spcBef>
              <a:spcAft>
                <a:spcPts val="0"/>
              </a:spcAft>
              <a:buClrTx/>
              <a:buSzTx/>
              <a:tabLst/>
              <a:defRPr/>
            </a:pPr>
            <a:endParaRPr lang="it-IT" sz="1600" dirty="0" smtClean="0"/>
          </a:p>
          <a:p>
            <a:pPr marL="457200" marR="0" lvl="0" indent="-457200" defTabSz="914400" rtl="0" eaLnBrk="1" fontAlgn="auto" latinLnBrk="0" hangingPunct="1">
              <a:lnSpc>
                <a:spcPct val="100000"/>
              </a:lnSpc>
              <a:spcBef>
                <a:spcPct val="0"/>
              </a:spcBef>
              <a:spcAft>
                <a:spcPts val="0"/>
              </a:spcAft>
              <a:buClrTx/>
              <a:buSzTx/>
              <a:tabLst/>
              <a:defRPr/>
            </a:pPr>
            <a:r>
              <a:rPr lang="it-IT" sz="2800" i="1" dirty="0" smtClean="0"/>
              <a:t>Risposta/e</a:t>
            </a:r>
            <a:r>
              <a:rPr lang="it-IT" sz="2800" dirty="0" smtClean="0"/>
              <a:t>:</a:t>
            </a:r>
          </a:p>
          <a:p>
            <a:pPr marL="457200" marR="0" lvl="0" indent="-457200" defTabSz="914400" rtl="0" eaLnBrk="1" fontAlgn="auto" latinLnBrk="0" hangingPunct="1">
              <a:lnSpc>
                <a:spcPct val="100000"/>
              </a:lnSpc>
              <a:spcBef>
                <a:spcPct val="0"/>
              </a:spcBef>
              <a:spcAft>
                <a:spcPts val="0"/>
              </a:spcAft>
              <a:buClrTx/>
              <a:buSzTx/>
              <a:tabLst/>
              <a:defRPr/>
            </a:pPr>
            <a:r>
              <a:rPr lang="it-IT" sz="2800" dirty="0" smtClean="0"/>
              <a:t>Come possiamo esserne sicuri?</a:t>
            </a:r>
          </a:p>
          <a:p>
            <a:pPr marL="914400" lvl="1" indent="-457200">
              <a:spcBef>
                <a:spcPct val="0"/>
              </a:spcBef>
              <a:defRPr/>
            </a:pPr>
            <a:r>
              <a:rPr lang="it-IT" sz="2400" dirty="0" smtClean="0"/>
              <a:t>- In mancanza di un argomento generale, si può sostenere che l’intuitiva preferibilità del fondazionalismo sia contingente!</a:t>
            </a:r>
          </a:p>
          <a:p>
            <a:pPr marL="914400" lvl="1" indent="-457200">
              <a:spcBef>
                <a:spcPct val="0"/>
              </a:spcBef>
              <a:defRPr/>
            </a:pPr>
            <a:r>
              <a:rPr lang="it-IT" sz="2400" dirty="0" smtClean="0"/>
              <a:t>- Alcuni filosofi sostengono la preferibilità di spiegazioni </a:t>
            </a:r>
            <a:r>
              <a:rPr lang="it-IT" sz="2400" dirty="0" err="1" smtClean="0"/>
              <a:t>infinitiste</a:t>
            </a:r>
            <a:r>
              <a:rPr lang="it-IT" sz="2400" dirty="0" smtClean="0"/>
              <a:t> almeno in alcuni casi specifici (cfr. </a:t>
            </a:r>
            <a:r>
              <a:rPr lang="it-IT" sz="2400" dirty="0" err="1"/>
              <a:t>O</a:t>
            </a:r>
            <a:r>
              <a:rPr lang="it-IT" sz="2400" dirty="0" err="1" smtClean="0"/>
              <a:t>rilia</a:t>
            </a:r>
            <a:r>
              <a:rPr lang="it-IT" sz="2400" dirty="0" smtClean="0"/>
              <a:t> su fatti - </a:t>
            </a:r>
            <a:r>
              <a:rPr lang="it-IT" sz="2400" i="1" dirty="0" smtClean="0"/>
              <a:t>a</a:t>
            </a:r>
            <a:r>
              <a:rPr lang="it-IT" sz="2400" dirty="0" smtClean="0"/>
              <a:t> è P - e regresso di Bradley)</a:t>
            </a:r>
          </a:p>
          <a:p>
            <a:pPr marL="914400" lvl="1" indent="-457200">
              <a:spcBef>
                <a:spcPct val="0"/>
              </a:spcBef>
              <a:defRPr/>
            </a:pPr>
            <a:r>
              <a:rPr lang="it-IT" sz="2800" dirty="0" smtClean="0"/>
              <a:t> - </a:t>
            </a:r>
            <a:r>
              <a:rPr lang="it-IT" sz="2400" dirty="0" smtClean="0"/>
              <a:t>Il </a:t>
            </a:r>
            <a:r>
              <a:rPr lang="it-IT" sz="2400" dirty="0"/>
              <a:t>continuo ha una funzione esplicativa apparentemente ineliminabile in </a:t>
            </a:r>
            <a:r>
              <a:rPr lang="it-IT" sz="2400" dirty="0" smtClean="0"/>
              <a:t>matematica</a:t>
            </a:r>
            <a:endParaRPr lang="it-IT" dirty="0"/>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30</a:t>
            </a:fld>
            <a:endParaRPr lang="it-IT" dirty="0"/>
          </a:p>
        </p:txBody>
      </p:sp>
    </p:spTree>
    <p:extLst>
      <p:ext uri="{BB962C8B-B14F-4D97-AF65-F5344CB8AC3E}">
        <p14:creationId xmlns:p14="http://schemas.microsoft.com/office/powerpoint/2010/main" val="319808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linds(horizontal)">
                                      <p:cBhvr>
                                        <p:cTn id="13" dur="500"/>
                                        <p:tgtEl>
                                          <p:spTgt spid="4">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blinds(horizontal)">
                                      <p:cBhvr>
                                        <p:cTn id="18" dur="500"/>
                                        <p:tgtEl>
                                          <p:spTgt spid="4">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blinds(horizontal)">
                                      <p:cBhvr>
                                        <p:cTn id="23" dur="500"/>
                                        <p:tgtEl>
                                          <p:spTgt spid="4">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
                                            <p:txEl>
                                              <p:pRg st="8" end="8"/>
                                            </p:txEl>
                                          </p:spTgt>
                                        </p:tgtEl>
                                        <p:attrNameLst>
                                          <p:attrName>style.visibility</p:attrName>
                                        </p:attrNameLst>
                                      </p:cBhvr>
                                      <p:to>
                                        <p:strVal val="visible"/>
                                      </p:to>
                                    </p:set>
                                    <p:animEffect transition="in" filter="blinds(horizontal)">
                                      <p:cBhvr>
                                        <p:cTn id="26" dur="500"/>
                                        <p:tgtEl>
                                          <p:spTgt spid="4">
                                            <p:txEl>
                                              <p:pRg st="8" end="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Effect transition="in" filter="blinds(horizontal)">
                                      <p:cBhvr>
                                        <p:cTn id="2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Segnaposto contenuto 2"/>
          <p:cNvSpPr>
            <a:spLocks noGrp="1"/>
          </p:cNvSpPr>
          <p:nvPr>
            <p:ph sz="quarter" idx="1"/>
          </p:nvPr>
        </p:nvSpPr>
        <p:spPr>
          <a:xfrm>
            <a:off x="395288" y="188640"/>
            <a:ext cx="8208962" cy="6119813"/>
          </a:xfrm>
        </p:spPr>
        <p:txBody>
          <a:bodyPr>
            <a:normAutofit/>
          </a:bodyPr>
          <a:lstStyle/>
          <a:p>
            <a:pPr marL="109728" indent="0" eaLnBrk="1" hangingPunct="1">
              <a:lnSpc>
                <a:spcPct val="110000"/>
              </a:lnSpc>
              <a:buNone/>
            </a:pPr>
            <a:endParaRPr lang="it-IT" altLang="it-IT" sz="2800" dirty="0" smtClean="0">
              <a:latin typeface="+mj-lt"/>
            </a:endParaRPr>
          </a:p>
          <a:p>
            <a:pPr marL="109728" indent="0" eaLnBrk="1" hangingPunct="1">
              <a:lnSpc>
                <a:spcPct val="110000"/>
              </a:lnSpc>
              <a:buNone/>
            </a:pPr>
            <a:r>
              <a:rPr lang="it-IT" altLang="it-IT" sz="2800" dirty="0" smtClean="0">
                <a:latin typeface="+mj-lt"/>
              </a:rPr>
              <a:t>E l’ipotesi </a:t>
            </a:r>
            <a:r>
              <a:rPr lang="it-IT" altLang="it-IT" sz="2800" dirty="0" err="1" smtClean="0">
                <a:latin typeface="+mj-lt"/>
              </a:rPr>
              <a:t>infinitista</a:t>
            </a:r>
            <a:r>
              <a:rPr lang="it-IT" altLang="it-IT" sz="2800" dirty="0" smtClean="0">
                <a:latin typeface="+mj-lt"/>
              </a:rPr>
              <a:t> non sembra esclusa in linea di principio nemmeno dagli scienziati. Si consideri la fisica:</a:t>
            </a:r>
          </a:p>
          <a:p>
            <a:pPr lvl="1" eaLnBrk="1" hangingPunct="1">
              <a:lnSpc>
                <a:spcPct val="110000"/>
              </a:lnSpc>
            </a:pPr>
            <a:endParaRPr lang="en-US" altLang="it-IT" sz="2400" dirty="0" smtClean="0">
              <a:latin typeface="+mj-lt"/>
            </a:endParaRPr>
          </a:p>
          <a:p>
            <a:pPr marL="393192" lvl="1" indent="0" eaLnBrk="1" hangingPunct="1">
              <a:lnSpc>
                <a:spcPct val="110000"/>
              </a:lnSpc>
              <a:buNone/>
            </a:pPr>
            <a:r>
              <a:rPr lang="en-US" altLang="it-IT" sz="2400" dirty="0" smtClean="0">
                <a:latin typeface="+mj-lt"/>
              </a:rPr>
              <a:t>B. Greene (1999; 141-142):</a:t>
            </a:r>
          </a:p>
          <a:p>
            <a:pPr marL="630936" lvl="2" indent="0" eaLnBrk="1" hangingPunct="1">
              <a:lnSpc>
                <a:spcPct val="110000"/>
              </a:lnSpc>
              <a:spcBef>
                <a:spcPct val="0"/>
              </a:spcBef>
              <a:buSzPct val="80000"/>
              <a:buNone/>
            </a:pPr>
            <a:r>
              <a:rPr lang="en-US" altLang="it-IT" sz="2200" dirty="0" smtClean="0">
                <a:latin typeface="+mj-lt"/>
              </a:rPr>
              <a:t>“history surely has taught us that </a:t>
            </a:r>
            <a:r>
              <a:rPr lang="en-US" altLang="it-IT" sz="2200" b="1" i="1" dirty="0" smtClean="0">
                <a:latin typeface="+mj-lt"/>
              </a:rPr>
              <a:t>every time </a:t>
            </a:r>
            <a:r>
              <a:rPr lang="en-US" altLang="it-IT" sz="2200" dirty="0" smtClean="0">
                <a:latin typeface="+mj-lt"/>
              </a:rPr>
              <a:t>our understanding of the universe deepens, we find </a:t>
            </a:r>
            <a:r>
              <a:rPr lang="en-US" altLang="it-IT" sz="2200" b="1" i="1" dirty="0" smtClean="0">
                <a:latin typeface="+mj-lt"/>
              </a:rPr>
              <a:t>yet smaller</a:t>
            </a:r>
            <a:r>
              <a:rPr lang="en-US" altLang="it-IT" sz="2200" dirty="0" smtClean="0">
                <a:latin typeface="+mj-lt"/>
              </a:rPr>
              <a:t> </a:t>
            </a:r>
            <a:r>
              <a:rPr lang="en-US" altLang="it-IT" sz="2200" dirty="0" err="1" smtClean="0">
                <a:latin typeface="+mj-lt"/>
              </a:rPr>
              <a:t>microconstituents</a:t>
            </a:r>
            <a:r>
              <a:rPr lang="en-US" altLang="it-IT" sz="2200" dirty="0" smtClean="0">
                <a:latin typeface="+mj-lt"/>
              </a:rPr>
              <a:t> constituting a finer level of matter[. Strings too might just be] one more layer in the </a:t>
            </a:r>
            <a:r>
              <a:rPr lang="en-US" altLang="it-IT" sz="2200" b="1" i="1" dirty="0" smtClean="0">
                <a:latin typeface="+mj-lt"/>
              </a:rPr>
              <a:t>cosmic onion</a:t>
            </a:r>
            <a:r>
              <a:rPr lang="en-US" altLang="it-IT" sz="2200" dirty="0" smtClean="0">
                <a:latin typeface="+mj-lt"/>
              </a:rPr>
              <a:t>”</a:t>
            </a:r>
          </a:p>
          <a:p>
            <a:pPr lvl="1" eaLnBrk="1" hangingPunct="1">
              <a:lnSpc>
                <a:spcPct val="110000"/>
              </a:lnSpc>
            </a:pPr>
            <a:endParaRPr lang="en-US" altLang="it-IT" sz="2400" dirty="0" smtClean="0">
              <a:latin typeface="+mj-lt"/>
            </a:endParaRPr>
          </a:p>
          <a:p>
            <a:pPr marL="393192" lvl="1" indent="0" eaLnBrk="1" hangingPunct="1">
              <a:lnSpc>
                <a:spcPct val="110000"/>
              </a:lnSpc>
              <a:buNone/>
            </a:pPr>
            <a:r>
              <a:rPr lang="en-US" altLang="it-IT" sz="2400" dirty="0" smtClean="0">
                <a:latin typeface="+mj-lt"/>
              </a:rPr>
              <a:t>H. </a:t>
            </a:r>
            <a:r>
              <a:rPr lang="en-US" altLang="it-IT" sz="2400" dirty="0" err="1" smtClean="0">
                <a:latin typeface="+mj-lt"/>
              </a:rPr>
              <a:t>Georgi</a:t>
            </a:r>
            <a:r>
              <a:rPr lang="en-US" altLang="it-IT" sz="2400" dirty="0" smtClean="0">
                <a:latin typeface="+mj-lt"/>
              </a:rPr>
              <a:t> (1989; 456):</a:t>
            </a:r>
          </a:p>
          <a:p>
            <a:pPr marL="630936" lvl="2" indent="0" eaLnBrk="1" hangingPunct="1">
              <a:lnSpc>
                <a:spcPct val="110000"/>
              </a:lnSpc>
              <a:buSzPct val="80000"/>
              <a:buNone/>
            </a:pPr>
            <a:r>
              <a:rPr lang="en-US" altLang="it-IT" sz="2200" dirty="0" smtClean="0">
                <a:latin typeface="+mj-lt"/>
              </a:rPr>
              <a:t>“[</a:t>
            </a:r>
            <a:r>
              <a:rPr lang="en-US" altLang="it-IT" sz="2200" b="1" i="1" dirty="0" smtClean="0">
                <a:latin typeface="+mj-lt"/>
              </a:rPr>
              <a:t>effective quantum field theories </a:t>
            </a:r>
            <a:r>
              <a:rPr lang="en-US" altLang="it-IT" sz="2200" dirty="0" smtClean="0">
                <a:latin typeface="+mj-lt"/>
              </a:rPr>
              <a:t>might form an infinite tower that] goes down to arbitrary short distances in a kind of </a:t>
            </a:r>
            <a:r>
              <a:rPr lang="en-US" altLang="it-IT" sz="2200" b="1" i="1" dirty="0" smtClean="0">
                <a:latin typeface="+mj-lt"/>
              </a:rPr>
              <a:t>infinite regression</a:t>
            </a:r>
            <a:r>
              <a:rPr lang="en-US" altLang="it-IT" sz="2200" dirty="0" smtClean="0">
                <a:latin typeface="+mj-lt"/>
              </a:rPr>
              <a:t>[,…] just a series of layers </a:t>
            </a:r>
            <a:r>
              <a:rPr lang="en-US" altLang="it-IT" sz="2200" b="1" i="1" dirty="0" smtClean="0">
                <a:latin typeface="+mj-lt"/>
              </a:rPr>
              <a:t>without end</a:t>
            </a:r>
            <a:r>
              <a:rPr lang="en-US" altLang="it-IT" sz="2200" dirty="0" smtClean="0">
                <a:latin typeface="+mj-lt"/>
              </a:rPr>
              <a:t>”</a:t>
            </a:r>
          </a:p>
          <a:p>
            <a:pPr lvl="1" eaLnBrk="1" hangingPunct="1">
              <a:lnSpc>
                <a:spcPct val="130000"/>
              </a:lnSpc>
              <a:spcBef>
                <a:spcPct val="0"/>
              </a:spcBef>
            </a:pPr>
            <a:endParaRPr lang="it-IT" altLang="it-IT" sz="2800" dirty="0" smtClean="0">
              <a:latin typeface="Calisto MT" pitchFamily="18" charset="0"/>
            </a:endParaRPr>
          </a:p>
        </p:txBody>
      </p:sp>
      <p:sp>
        <p:nvSpPr>
          <p:cNvPr id="2" name="Segnaposto piè di pagina 1"/>
          <p:cNvSpPr>
            <a:spLocks noGrp="1"/>
          </p:cNvSpPr>
          <p:nvPr>
            <p:ph type="ftr" sz="quarter" idx="11"/>
          </p:nvPr>
        </p:nvSpPr>
        <p:spPr>
          <a:xfrm>
            <a:off x="-180528" y="6453336"/>
            <a:ext cx="4967065" cy="319733"/>
          </a:xfrm>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31</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4034">
                                            <p:txEl>
                                              <p:pRg st="3" end="3"/>
                                            </p:txEl>
                                          </p:spTgt>
                                        </p:tgtEl>
                                        <p:attrNameLst>
                                          <p:attrName>style.visibility</p:attrName>
                                        </p:attrNameLst>
                                      </p:cBhvr>
                                      <p:to>
                                        <p:strVal val="visible"/>
                                      </p:to>
                                    </p:set>
                                    <p:animEffect transition="in" filter="wipe(down)">
                                      <p:cBhvr>
                                        <p:cTn id="7" dur="580">
                                          <p:stCondLst>
                                            <p:cond delay="0"/>
                                          </p:stCondLst>
                                        </p:cTn>
                                        <p:tgtEl>
                                          <p:spTgt spid="44034">
                                            <p:txEl>
                                              <p:pRg st="3" end="3"/>
                                            </p:txEl>
                                          </p:spTgt>
                                        </p:tgtEl>
                                      </p:cBhvr>
                                    </p:animEffect>
                                    <p:anim calcmode="lin" valueType="num">
                                      <p:cBhvr>
                                        <p:cTn id="8" dur="1822" tmFilter="0,0; 0.14,0.36; 0.43,0.73; 0.71,0.91; 1.0,1.0">
                                          <p:stCondLst>
                                            <p:cond delay="0"/>
                                          </p:stCondLst>
                                        </p:cTn>
                                        <p:tgtEl>
                                          <p:spTgt spid="44034">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4">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4">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4">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4">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4">
                                            <p:txEl>
                                              <p:pRg st="3" end="3"/>
                                            </p:txEl>
                                          </p:spTgt>
                                        </p:tgtEl>
                                      </p:cBhvr>
                                      <p:to x="100000" y="60000"/>
                                    </p:animScale>
                                    <p:animScale>
                                      <p:cBhvr>
                                        <p:cTn id="14" dur="166" decel="50000">
                                          <p:stCondLst>
                                            <p:cond delay="676"/>
                                          </p:stCondLst>
                                        </p:cTn>
                                        <p:tgtEl>
                                          <p:spTgt spid="44034">
                                            <p:txEl>
                                              <p:pRg st="3" end="3"/>
                                            </p:txEl>
                                          </p:spTgt>
                                        </p:tgtEl>
                                      </p:cBhvr>
                                      <p:to x="100000" y="100000"/>
                                    </p:animScale>
                                    <p:animScale>
                                      <p:cBhvr>
                                        <p:cTn id="15" dur="26">
                                          <p:stCondLst>
                                            <p:cond delay="1312"/>
                                          </p:stCondLst>
                                        </p:cTn>
                                        <p:tgtEl>
                                          <p:spTgt spid="44034">
                                            <p:txEl>
                                              <p:pRg st="3" end="3"/>
                                            </p:txEl>
                                          </p:spTgt>
                                        </p:tgtEl>
                                      </p:cBhvr>
                                      <p:to x="100000" y="80000"/>
                                    </p:animScale>
                                    <p:animScale>
                                      <p:cBhvr>
                                        <p:cTn id="16" dur="166" decel="50000">
                                          <p:stCondLst>
                                            <p:cond delay="1338"/>
                                          </p:stCondLst>
                                        </p:cTn>
                                        <p:tgtEl>
                                          <p:spTgt spid="44034">
                                            <p:txEl>
                                              <p:pRg st="3" end="3"/>
                                            </p:txEl>
                                          </p:spTgt>
                                        </p:tgtEl>
                                      </p:cBhvr>
                                      <p:to x="100000" y="100000"/>
                                    </p:animScale>
                                    <p:animScale>
                                      <p:cBhvr>
                                        <p:cTn id="17" dur="26">
                                          <p:stCondLst>
                                            <p:cond delay="1642"/>
                                          </p:stCondLst>
                                        </p:cTn>
                                        <p:tgtEl>
                                          <p:spTgt spid="44034">
                                            <p:txEl>
                                              <p:pRg st="3" end="3"/>
                                            </p:txEl>
                                          </p:spTgt>
                                        </p:tgtEl>
                                      </p:cBhvr>
                                      <p:to x="100000" y="90000"/>
                                    </p:animScale>
                                    <p:animScale>
                                      <p:cBhvr>
                                        <p:cTn id="18" dur="166" decel="50000">
                                          <p:stCondLst>
                                            <p:cond delay="1668"/>
                                          </p:stCondLst>
                                        </p:cTn>
                                        <p:tgtEl>
                                          <p:spTgt spid="44034">
                                            <p:txEl>
                                              <p:pRg st="3" end="3"/>
                                            </p:txEl>
                                          </p:spTgt>
                                        </p:tgtEl>
                                      </p:cBhvr>
                                      <p:to x="100000" y="100000"/>
                                    </p:animScale>
                                    <p:animScale>
                                      <p:cBhvr>
                                        <p:cTn id="19" dur="26">
                                          <p:stCondLst>
                                            <p:cond delay="1808"/>
                                          </p:stCondLst>
                                        </p:cTn>
                                        <p:tgtEl>
                                          <p:spTgt spid="44034">
                                            <p:txEl>
                                              <p:pRg st="3" end="3"/>
                                            </p:txEl>
                                          </p:spTgt>
                                        </p:tgtEl>
                                      </p:cBhvr>
                                      <p:to x="100000" y="95000"/>
                                    </p:animScale>
                                    <p:animScale>
                                      <p:cBhvr>
                                        <p:cTn id="20" dur="166" decel="50000">
                                          <p:stCondLst>
                                            <p:cond delay="1834"/>
                                          </p:stCondLst>
                                        </p:cTn>
                                        <p:tgtEl>
                                          <p:spTgt spid="44034">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4034">
                                            <p:txEl>
                                              <p:pRg st="4" end="4"/>
                                            </p:txEl>
                                          </p:spTgt>
                                        </p:tgtEl>
                                        <p:attrNameLst>
                                          <p:attrName>style.visibility</p:attrName>
                                        </p:attrNameLst>
                                      </p:cBhvr>
                                      <p:to>
                                        <p:strVal val="visible"/>
                                      </p:to>
                                    </p:set>
                                    <p:animEffect transition="in" filter="wipe(down)">
                                      <p:cBhvr>
                                        <p:cTn id="23" dur="580">
                                          <p:stCondLst>
                                            <p:cond delay="0"/>
                                          </p:stCondLst>
                                        </p:cTn>
                                        <p:tgtEl>
                                          <p:spTgt spid="44034">
                                            <p:txEl>
                                              <p:pRg st="4" end="4"/>
                                            </p:txEl>
                                          </p:spTgt>
                                        </p:tgtEl>
                                      </p:cBhvr>
                                    </p:animEffect>
                                    <p:anim calcmode="lin" valueType="num">
                                      <p:cBhvr>
                                        <p:cTn id="24" dur="1822" tmFilter="0,0; 0.14,0.36; 0.43,0.73; 0.71,0.91; 1.0,1.0">
                                          <p:stCondLst>
                                            <p:cond delay="0"/>
                                          </p:stCondLst>
                                        </p:cTn>
                                        <p:tgtEl>
                                          <p:spTgt spid="44034">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4034">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4034">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4034">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4034">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4034">
                                            <p:txEl>
                                              <p:pRg st="4" end="4"/>
                                            </p:txEl>
                                          </p:spTgt>
                                        </p:tgtEl>
                                      </p:cBhvr>
                                      <p:to x="100000" y="60000"/>
                                    </p:animScale>
                                    <p:animScale>
                                      <p:cBhvr>
                                        <p:cTn id="30" dur="166" decel="50000">
                                          <p:stCondLst>
                                            <p:cond delay="676"/>
                                          </p:stCondLst>
                                        </p:cTn>
                                        <p:tgtEl>
                                          <p:spTgt spid="44034">
                                            <p:txEl>
                                              <p:pRg st="4" end="4"/>
                                            </p:txEl>
                                          </p:spTgt>
                                        </p:tgtEl>
                                      </p:cBhvr>
                                      <p:to x="100000" y="100000"/>
                                    </p:animScale>
                                    <p:animScale>
                                      <p:cBhvr>
                                        <p:cTn id="31" dur="26">
                                          <p:stCondLst>
                                            <p:cond delay="1312"/>
                                          </p:stCondLst>
                                        </p:cTn>
                                        <p:tgtEl>
                                          <p:spTgt spid="44034">
                                            <p:txEl>
                                              <p:pRg st="4" end="4"/>
                                            </p:txEl>
                                          </p:spTgt>
                                        </p:tgtEl>
                                      </p:cBhvr>
                                      <p:to x="100000" y="80000"/>
                                    </p:animScale>
                                    <p:animScale>
                                      <p:cBhvr>
                                        <p:cTn id="32" dur="166" decel="50000">
                                          <p:stCondLst>
                                            <p:cond delay="1338"/>
                                          </p:stCondLst>
                                        </p:cTn>
                                        <p:tgtEl>
                                          <p:spTgt spid="44034">
                                            <p:txEl>
                                              <p:pRg st="4" end="4"/>
                                            </p:txEl>
                                          </p:spTgt>
                                        </p:tgtEl>
                                      </p:cBhvr>
                                      <p:to x="100000" y="100000"/>
                                    </p:animScale>
                                    <p:animScale>
                                      <p:cBhvr>
                                        <p:cTn id="33" dur="26">
                                          <p:stCondLst>
                                            <p:cond delay="1642"/>
                                          </p:stCondLst>
                                        </p:cTn>
                                        <p:tgtEl>
                                          <p:spTgt spid="44034">
                                            <p:txEl>
                                              <p:pRg st="4" end="4"/>
                                            </p:txEl>
                                          </p:spTgt>
                                        </p:tgtEl>
                                      </p:cBhvr>
                                      <p:to x="100000" y="90000"/>
                                    </p:animScale>
                                    <p:animScale>
                                      <p:cBhvr>
                                        <p:cTn id="34" dur="166" decel="50000">
                                          <p:stCondLst>
                                            <p:cond delay="1668"/>
                                          </p:stCondLst>
                                        </p:cTn>
                                        <p:tgtEl>
                                          <p:spTgt spid="44034">
                                            <p:txEl>
                                              <p:pRg st="4" end="4"/>
                                            </p:txEl>
                                          </p:spTgt>
                                        </p:tgtEl>
                                      </p:cBhvr>
                                      <p:to x="100000" y="100000"/>
                                    </p:animScale>
                                    <p:animScale>
                                      <p:cBhvr>
                                        <p:cTn id="35" dur="26">
                                          <p:stCondLst>
                                            <p:cond delay="1808"/>
                                          </p:stCondLst>
                                        </p:cTn>
                                        <p:tgtEl>
                                          <p:spTgt spid="44034">
                                            <p:txEl>
                                              <p:pRg st="4" end="4"/>
                                            </p:txEl>
                                          </p:spTgt>
                                        </p:tgtEl>
                                      </p:cBhvr>
                                      <p:to x="100000" y="95000"/>
                                    </p:animScale>
                                    <p:animScale>
                                      <p:cBhvr>
                                        <p:cTn id="36" dur="166" decel="50000">
                                          <p:stCondLst>
                                            <p:cond delay="1834"/>
                                          </p:stCondLst>
                                        </p:cTn>
                                        <p:tgtEl>
                                          <p:spTgt spid="44034">
                                            <p:txEl>
                                              <p:pRg st="4" end="4"/>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4034">
                                            <p:txEl>
                                              <p:pRg st="6" end="6"/>
                                            </p:txEl>
                                          </p:spTgt>
                                        </p:tgtEl>
                                        <p:attrNameLst>
                                          <p:attrName>style.visibility</p:attrName>
                                        </p:attrNameLst>
                                      </p:cBhvr>
                                      <p:to>
                                        <p:strVal val="visible"/>
                                      </p:to>
                                    </p:set>
                                    <p:animEffect transition="in" filter="wipe(down)">
                                      <p:cBhvr>
                                        <p:cTn id="39" dur="580">
                                          <p:stCondLst>
                                            <p:cond delay="0"/>
                                          </p:stCondLst>
                                        </p:cTn>
                                        <p:tgtEl>
                                          <p:spTgt spid="44034">
                                            <p:txEl>
                                              <p:pRg st="6" end="6"/>
                                            </p:txEl>
                                          </p:spTgt>
                                        </p:tgtEl>
                                      </p:cBhvr>
                                    </p:animEffect>
                                    <p:anim calcmode="lin" valueType="num">
                                      <p:cBhvr>
                                        <p:cTn id="40" dur="1822" tmFilter="0,0; 0.14,0.36; 0.43,0.73; 0.71,0.91; 1.0,1.0">
                                          <p:stCondLst>
                                            <p:cond delay="0"/>
                                          </p:stCondLst>
                                        </p:cTn>
                                        <p:tgtEl>
                                          <p:spTgt spid="44034">
                                            <p:txEl>
                                              <p:pRg st="6" end="6"/>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4034">
                                            <p:txEl>
                                              <p:pRg st="6" end="6"/>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4034">
                                            <p:txEl>
                                              <p:pRg st="6" end="6"/>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4034">
                                            <p:txEl>
                                              <p:pRg st="6" end="6"/>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4034">
                                            <p:txEl>
                                              <p:pRg st="6" end="6"/>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4034">
                                            <p:txEl>
                                              <p:pRg st="6" end="6"/>
                                            </p:txEl>
                                          </p:spTgt>
                                        </p:tgtEl>
                                      </p:cBhvr>
                                      <p:to x="100000" y="60000"/>
                                    </p:animScale>
                                    <p:animScale>
                                      <p:cBhvr>
                                        <p:cTn id="46" dur="166" decel="50000">
                                          <p:stCondLst>
                                            <p:cond delay="676"/>
                                          </p:stCondLst>
                                        </p:cTn>
                                        <p:tgtEl>
                                          <p:spTgt spid="44034">
                                            <p:txEl>
                                              <p:pRg st="6" end="6"/>
                                            </p:txEl>
                                          </p:spTgt>
                                        </p:tgtEl>
                                      </p:cBhvr>
                                      <p:to x="100000" y="100000"/>
                                    </p:animScale>
                                    <p:animScale>
                                      <p:cBhvr>
                                        <p:cTn id="47" dur="26">
                                          <p:stCondLst>
                                            <p:cond delay="1312"/>
                                          </p:stCondLst>
                                        </p:cTn>
                                        <p:tgtEl>
                                          <p:spTgt spid="44034">
                                            <p:txEl>
                                              <p:pRg st="6" end="6"/>
                                            </p:txEl>
                                          </p:spTgt>
                                        </p:tgtEl>
                                      </p:cBhvr>
                                      <p:to x="100000" y="80000"/>
                                    </p:animScale>
                                    <p:animScale>
                                      <p:cBhvr>
                                        <p:cTn id="48" dur="166" decel="50000">
                                          <p:stCondLst>
                                            <p:cond delay="1338"/>
                                          </p:stCondLst>
                                        </p:cTn>
                                        <p:tgtEl>
                                          <p:spTgt spid="44034">
                                            <p:txEl>
                                              <p:pRg st="6" end="6"/>
                                            </p:txEl>
                                          </p:spTgt>
                                        </p:tgtEl>
                                      </p:cBhvr>
                                      <p:to x="100000" y="100000"/>
                                    </p:animScale>
                                    <p:animScale>
                                      <p:cBhvr>
                                        <p:cTn id="49" dur="26">
                                          <p:stCondLst>
                                            <p:cond delay="1642"/>
                                          </p:stCondLst>
                                        </p:cTn>
                                        <p:tgtEl>
                                          <p:spTgt spid="44034">
                                            <p:txEl>
                                              <p:pRg st="6" end="6"/>
                                            </p:txEl>
                                          </p:spTgt>
                                        </p:tgtEl>
                                      </p:cBhvr>
                                      <p:to x="100000" y="90000"/>
                                    </p:animScale>
                                    <p:animScale>
                                      <p:cBhvr>
                                        <p:cTn id="50" dur="166" decel="50000">
                                          <p:stCondLst>
                                            <p:cond delay="1668"/>
                                          </p:stCondLst>
                                        </p:cTn>
                                        <p:tgtEl>
                                          <p:spTgt spid="44034">
                                            <p:txEl>
                                              <p:pRg st="6" end="6"/>
                                            </p:txEl>
                                          </p:spTgt>
                                        </p:tgtEl>
                                      </p:cBhvr>
                                      <p:to x="100000" y="100000"/>
                                    </p:animScale>
                                    <p:animScale>
                                      <p:cBhvr>
                                        <p:cTn id="51" dur="26">
                                          <p:stCondLst>
                                            <p:cond delay="1808"/>
                                          </p:stCondLst>
                                        </p:cTn>
                                        <p:tgtEl>
                                          <p:spTgt spid="44034">
                                            <p:txEl>
                                              <p:pRg st="6" end="6"/>
                                            </p:txEl>
                                          </p:spTgt>
                                        </p:tgtEl>
                                      </p:cBhvr>
                                      <p:to x="100000" y="95000"/>
                                    </p:animScale>
                                    <p:animScale>
                                      <p:cBhvr>
                                        <p:cTn id="52" dur="166" decel="50000">
                                          <p:stCondLst>
                                            <p:cond delay="1834"/>
                                          </p:stCondLst>
                                        </p:cTn>
                                        <p:tgtEl>
                                          <p:spTgt spid="44034">
                                            <p:txEl>
                                              <p:pRg st="6" end="6"/>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4034">
                                            <p:txEl>
                                              <p:pRg st="7" end="7"/>
                                            </p:txEl>
                                          </p:spTgt>
                                        </p:tgtEl>
                                        <p:attrNameLst>
                                          <p:attrName>style.visibility</p:attrName>
                                        </p:attrNameLst>
                                      </p:cBhvr>
                                      <p:to>
                                        <p:strVal val="visible"/>
                                      </p:to>
                                    </p:set>
                                    <p:animEffect transition="in" filter="wipe(down)">
                                      <p:cBhvr>
                                        <p:cTn id="55" dur="580">
                                          <p:stCondLst>
                                            <p:cond delay="0"/>
                                          </p:stCondLst>
                                        </p:cTn>
                                        <p:tgtEl>
                                          <p:spTgt spid="44034">
                                            <p:txEl>
                                              <p:pRg st="7" end="7"/>
                                            </p:txEl>
                                          </p:spTgt>
                                        </p:tgtEl>
                                      </p:cBhvr>
                                    </p:animEffect>
                                    <p:anim calcmode="lin" valueType="num">
                                      <p:cBhvr>
                                        <p:cTn id="56" dur="1822" tmFilter="0,0; 0.14,0.36; 0.43,0.73; 0.71,0.91; 1.0,1.0">
                                          <p:stCondLst>
                                            <p:cond delay="0"/>
                                          </p:stCondLst>
                                        </p:cTn>
                                        <p:tgtEl>
                                          <p:spTgt spid="44034">
                                            <p:txEl>
                                              <p:pRg st="7" end="7"/>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4034">
                                            <p:txEl>
                                              <p:pRg st="7" end="7"/>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4034">
                                            <p:txEl>
                                              <p:pRg st="7" end="7"/>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4034">
                                            <p:txEl>
                                              <p:pRg st="7" end="7"/>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4034">
                                            <p:txEl>
                                              <p:pRg st="7" end="7"/>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4034">
                                            <p:txEl>
                                              <p:pRg st="7" end="7"/>
                                            </p:txEl>
                                          </p:spTgt>
                                        </p:tgtEl>
                                      </p:cBhvr>
                                      <p:to x="100000" y="60000"/>
                                    </p:animScale>
                                    <p:animScale>
                                      <p:cBhvr>
                                        <p:cTn id="62" dur="166" decel="50000">
                                          <p:stCondLst>
                                            <p:cond delay="676"/>
                                          </p:stCondLst>
                                        </p:cTn>
                                        <p:tgtEl>
                                          <p:spTgt spid="44034">
                                            <p:txEl>
                                              <p:pRg st="7" end="7"/>
                                            </p:txEl>
                                          </p:spTgt>
                                        </p:tgtEl>
                                      </p:cBhvr>
                                      <p:to x="100000" y="100000"/>
                                    </p:animScale>
                                    <p:animScale>
                                      <p:cBhvr>
                                        <p:cTn id="63" dur="26">
                                          <p:stCondLst>
                                            <p:cond delay="1312"/>
                                          </p:stCondLst>
                                        </p:cTn>
                                        <p:tgtEl>
                                          <p:spTgt spid="44034">
                                            <p:txEl>
                                              <p:pRg st="7" end="7"/>
                                            </p:txEl>
                                          </p:spTgt>
                                        </p:tgtEl>
                                      </p:cBhvr>
                                      <p:to x="100000" y="80000"/>
                                    </p:animScale>
                                    <p:animScale>
                                      <p:cBhvr>
                                        <p:cTn id="64" dur="166" decel="50000">
                                          <p:stCondLst>
                                            <p:cond delay="1338"/>
                                          </p:stCondLst>
                                        </p:cTn>
                                        <p:tgtEl>
                                          <p:spTgt spid="44034">
                                            <p:txEl>
                                              <p:pRg st="7" end="7"/>
                                            </p:txEl>
                                          </p:spTgt>
                                        </p:tgtEl>
                                      </p:cBhvr>
                                      <p:to x="100000" y="100000"/>
                                    </p:animScale>
                                    <p:animScale>
                                      <p:cBhvr>
                                        <p:cTn id="65" dur="26">
                                          <p:stCondLst>
                                            <p:cond delay="1642"/>
                                          </p:stCondLst>
                                        </p:cTn>
                                        <p:tgtEl>
                                          <p:spTgt spid="44034">
                                            <p:txEl>
                                              <p:pRg st="7" end="7"/>
                                            </p:txEl>
                                          </p:spTgt>
                                        </p:tgtEl>
                                      </p:cBhvr>
                                      <p:to x="100000" y="90000"/>
                                    </p:animScale>
                                    <p:animScale>
                                      <p:cBhvr>
                                        <p:cTn id="66" dur="166" decel="50000">
                                          <p:stCondLst>
                                            <p:cond delay="1668"/>
                                          </p:stCondLst>
                                        </p:cTn>
                                        <p:tgtEl>
                                          <p:spTgt spid="44034">
                                            <p:txEl>
                                              <p:pRg st="7" end="7"/>
                                            </p:txEl>
                                          </p:spTgt>
                                        </p:tgtEl>
                                      </p:cBhvr>
                                      <p:to x="100000" y="100000"/>
                                    </p:animScale>
                                    <p:animScale>
                                      <p:cBhvr>
                                        <p:cTn id="67" dur="26">
                                          <p:stCondLst>
                                            <p:cond delay="1808"/>
                                          </p:stCondLst>
                                        </p:cTn>
                                        <p:tgtEl>
                                          <p:spTgt spid="44034">
                                            <p:txEl>
                                              <p:pRg st="7" end="7"/>
                                            </p:txEl>
                                          </p:spTgt>
                                        </p:tgtEl>
                                      </p:cBhvr>
                                      <p:to x="100000" y="95000"/>
                                    </p:animScale>
                                    <p:animScale>
                                      <p:cBhvr>
                                        <p:cTn id="68" dur="166" decel="50000">
                                          <p:stCondLst>
                                            <p:cond delay="1834"/>
                                          </p:stCondLst>
                                        </p:cTn>
                                        <p:tgtEl>
                                          <p:spTgt spid="4403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egnaposto contenuto 2"/>
          <p:cNvSpPr>
            <a:spLocks noGrp="1"/>
          </p:cNvSpPr>
          <p:nvPr>
            <p:ph sz="quarter" idx="1"/>
          </p:nvPr>
        </p:nvSpPr>
        <p:spPr>
          <a:xfrm>
            <a:off x="395536" y="333523"/>
            <a:ext cx="8568952" cy="6119813"/>
          </a:xfrm>
        </p:spPr>
        <p:txBody>
          <a:bodyPr/>
          <a:lstStyle/>
          <a:p>
            <a:pPr marL="109728" indent="0" eaLnBrk="1" hangingPunct="1">
              <a:lnSpc>
                <a:spcPct val="130000"/>
              </a:lnSpc>
              <a:buNone/>
            </a:pPr>
            <a:r>
              <a:rPr lang="en-US" altLang="it-IT" sz="2800" dirty="0" smtClean="0">
                <a:latin typeface="+mj-lt"/>
              </a:rPr>
              <a:t>“Del piccolo </a:t>
            </a:r>
            <a:r>
              <a:rPr lang="en-US" altLang="it-IT" sz="2800" dirty="0" err="1" smtClean="0">
                <a:latin typeface="+mj-lt"/>
              </a:rPr>
              <a:t>infatti</a:t>
            </a:r>
            <a:r>
              <a:rPr lang="en-US" altLang="it-IT" sz="2800" dirty="0" smtClean="0">
                <a:latin typeface="+mj-lt"/>
              </a:rPr>
              <a:t> non </a:t>
            </a:r>
            <a:r>
              <a:rPr lang="en-US" altLang="it-IT" sz="2800" dirty="0" err="1" smtClean="0">
                <a:latin typeface="+mj-lt"/>
              </a:rPr>
              <a:t>c’è</a:t>
            </a:r>
            <a:r>
              <a:rPr lang="en-US" altLang="it-IT" sz="2800" dirty="0" smtClean="0">
                <a:latin typeface="+mj-lt"/>
              </a:rPr>
              <a:t> </a:t>
            </a:r>
            <a:r>
              <a:rPr lang="en-US" altLang="it-IT" sz="2800" dirty="0" err="1" smtClean="0">
                <a:latin typeface="+mj-lt"/>
              </a:rPr>
              <a:t>il</a:t>
            </a:r>
            <a:r>
              <a:rPr lang="en-US" altLang="it-IT" sz="2800" dirty="0" smtClean="0">
                <a:latin typeface="+mj-lt"/>
              </a:rPr>
              <a:t> </a:t>
            </a:r>
            <a:r>
              <a:rPr lang="en-US" altLang="it-IT" sz="2800" dirty="0" err="1" smtClean="0">
                <a:latin typeface="+mj-lt"/>
              </a:rPr>
              <a:t>minimo</a:t>
            </a:r>
            <a:r>
              <a:rPr lang="en-US" altLang="it-IT" sz="2800" dirty="0" smtClean="0">
                <a:latin typeface="+mj-lt"/>
              </a:rPr>
              <a:t>…”</a:t>
            </a:r>
          </a:p>
          <a:p>
            <a:pPr marL="365760" lvl="1" indent="0">
              <a:lnSpc>
                <a:spcPct val="130000"/>
              </a:lnSpc>
              <a:buNone/>
            </a:pPr>
            <a:r>
              <a:rPr lang="en-US" altLang="it-IT" sz="2400" i="1" dirty="0" err="1" smtClean="0">
                <a:latin typeface="+mj-lt"/>
              </a:rPr>
              <a:t>Alternativa</a:t>
            </a:r>
            <a:r>
              <a:rPr lang="en-US" altLang="it-IT" sz="2400" i="1" dirty="0" smtClean="0">
                <a:latin typeface="+mj-lt"/>
              </a:rPr>
              <a:t> </a:t>
            </a:r>
            <a:r>
              <a:rPr lang="en-US" altLang="it-IT" sz="2400" i="1" dirty="0" smtClean="0">
                <a:latin typeface="+mj-lt"/>
              </a:rPr>
              <a:t>al </a:t>
            </a:r>
            <a:r>
              <a:rPr lang="en-US" altLang="it-IT" sz="2400" i="1" dirty="0" err="1" smtClean="0">
                <a:latin typeface="+mj-lt"/>
              </a:rPr>
              <a:t>Modello</a:t>
            </a:r>
            <a:r>
              <a:rPr lang="en-US" altLang="it-IT" sz="2400" i="1" dirty="0" smtClean="0">
                <a:latin typeface="+mj-lt"/>
              </a:rPr>
              <a:t> Standard </a:t>
            </a:r>
            <a:r>
              <a:rPr lang="en-US" altLang="it-IT" sz="2400" dirty="0" smtClean="0">
                <a:latin typeface="+mj-lt"/>
              </a:rPr>
              <a:t>– H.G. </a:t>
            </a:r>
            <a:r>
              <a:rPr lang="en-US" altLang="it-IT" sz="2400" dirty="0" err="1" smtClean="0">
                <a:latin typeface="+mj-lt"/>
              </a:rPr>
              <a:t>Dehmelt</a:t>
            </a:r>
            <a:endParaRPr lang="en-US" altLang="it-IT" sz="2400" dirty="0" smtClean="0">
              <a:latin typeface="+mj-lt"/>
            </a:endParaRPr>
          </a:p>
          <a:p>
            <a:pPr eaLnBrk="1" hangingPunct="1">
              <a:lnSpc>
                <a:spcPct val="130000"/>
              </a:lnSpc>
            </a:pPr>
            <a:endParaRPr lang="en-US" altLang="it-IT" sz="1000" dirty="0" smtClean="0">
              <a:latin typeface="+mj-lt"/>
            </a:endParaRPr>
          </a:p>
          <a:p>
            <a:pPr marL="393192" lvl="1" indent="0" eaLnBrk="1" hangingPunct="1">
              <a:buNone/>
            </a:pPr>
            <a:r>
              <a:rPr lang="en-US" altLang="it-IT" sz="2400" dirty="0" smtClean="0">
                <a:latin typeface="+mj-lt"/>
              </a:rPr>
              <a:t>“Each particle is a composite of three particles from the next layer below in an </a:t>
            </a:r>
            <a:r>
              <a:rPr lang="en-US" altLang="it-IT" sz="2400" b="1" i="1" dirty="0" smtClean="0">
                <a:latin typeface="+mj-lt"/>
              </a:rPr>
              <a:t>infinite regression </a:t>
            </a:r>
            <a:r>
              <a:rPr lang="en-US" altLang="it-IT" sz="2400" dirty="0" smtClean="0">
                <a:latin typeface="+mj-lt"/>
              </a:rPr>
              <a:t>approaching Dirac point particles”</a:t>
            </a:r>
          </a:p>
        </p:txBody>
      </p:sp>
      <p:pic>
        <p:nvPicPr>
          <p:cNvPr id="45060" name="Immagine 1"/>
          <p:cNvPicPr>
            <a:picLocks noChangeAspect="1"/>
          </p:cNvPicPr>
          <p:nvPr/>
        </p:nvPicPr>
        <p:blipFill>
          <a:blip r:embed="rId2" cstate="print"/>
          <a:srcRect/>
          <a:stretch>
            <a:fillRect/>
          </a:stretch>
        </p:blipFill>
        <p:spPr bwMode="auto">
          <a:xfrm>
            <a:off x="755576" y="2734760"/>
            <a:ext cx="3805708" cy="3502354"/>
          </a:xfrm>
          <a:prstGeom prst="rect">
            <a:avLst/>
          </a:prstGeom>
          <a:noFill/>
          <a:ln w="9525">
            <a:noFill/>
            <a:miter lim="800000"/>
            <a:headEnd/>
            <a:tailEnd/>
          </a:ln>
        </p:spPr>
      </p:pic>
      <p:pic>
        <p:nvPicPr>
          <p:cNvPr id="45061" name="Immagine 3"/>
          <p:cNvPicPr>
            <a:picLocks noChangeAspect="1"/>
          </p:cNvPicPr>
          <p:nvPr/>
        </p:nvPicPr>
        <p:blipFill>
          <a:blip r:embed="rId3" cstate="print"/>
          <a:srcRect l="50000" t="50000" r="8140" b="7500"/>
          <a:stretch>
            <a:fillRect/>
          </a:stretch>
        </p:blipFill>
        <p:spPr bwMode="auto">
          <a:xfrm>
            <a:off x="5724128" y="2708920"/>
            <a:ext cx="2592288" cy="3672408"/>
          </a:xfrm>
          <a:prstGeom prst="rect">
            <a:avLst/>
          </a:prstGeom>
          <a:noFill/>
          <a:ln w="9525">
            <a:noFill/>
            <a:miter lim="800000"/>
            <a:headEnd/>
            <a:tailEnd/>
          </a:ln>
        </p:spPr>
      </p:pic>
      <p:sp>
        <p:nvSpPr>
          <p:cNvPr id="5" name="Freccia a destra 4"/>
          <p:cNvSpPr/>
          <p:nvPr/>
        </p:nvSpPr>
        <p:spPr>
          <a:xfrm>
            <a:off x="3923928" y="4292873"/>
            <a:ext cx="1944216" cy="432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Segnaposto piè di pagina 1"/>
          <p:cNvSpPr>
            <a:spLocks noGrp="1"/>
          </p:cNvSpPr>
          <p:nvPr>
            <p:ph type="ftr" sz="quarter" idx="11"/>
          </p:nvPr>
        </p:nvSpPr>
        <p:spPr>
          <a:xfrm>
            <a:off x="179512" y="6453336"/>
            <a:ext cx="4967065" cy="319733"/>
          </a:xfrm>
        </p:spPr>
        <p:txBody>
          <a:bodyPr/>
          <a:lstStyle/>
          <a:p>
            <a:r>
              <a:rPr lang="en-US" smtClean="0"/>
              <a:t>Turtles All the Way Down</a:t>
            </a:r>
            <a:endParaRPr lang="it-IT" dirty="0"/>
          </a:p>
        </p:txBody>
      </p:sp>
      <p:sp>
        <p:nvSpPr>
          <p:cNvPr id="3" name="Segnaposto numero diapositiva 2"/>
          <p:cNvSpPr>
            <a:spLocks noGrp="1"/>
          </p:cNvSpPr>
          <p:nvPr>
            <p:ph type="sldNum" sz="quarter" idx="12"/>
          </p:nvPr>
        </p:nvSpPr>
        <p:spPr/>
        <p:txBody>
          <a:bodyPr/>
          <a:lstStyle/>
          <a:p>
            <a:fld id="{4D08E559-9418-41F1-B688-5DBE8A5EF1CE}" type="slidenum">
              <a:rPr lang="it-IT" smtClean="0"/>
              <a:pPr/>
              <a:t>32</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Effect transition="in" filter="fade">
                                      <p:cBhvr>
                                        <p:cTn id="7" dur="500"/>
                                        <p:tgtEl>
                                          <p:spTgt spid="45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058">
                                            <p:txEl>
                                              <p:pRg st="3" end="3"/>
                                            </p:txEl>
                                          </p:spTgt>
                                        </p:tgtEl>
                                        <p:attrNameLst>
                                          <p:attrName>style.visibility</p:attrName>
                                        </p:attrNameLst>
                                      </p:cBhvr>
                                      <p:to>
                                        <p:strVal val="visible"/>
                                      </p:to>
                                    </p:set>
                                    <p:anim calcmode="lin" valueType="num">
                                      <p:cBhvr additive="base">
                                        <p:cTn id="12" dur="500" fill="hold"/>
                                        <p:tgtEl>
                                          <p:spTgt spid="45058">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50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45060"/>
                                        </p:tgtEl>
                                        <p:attrNameLst>
                                          <p:attrName>style.visibility</p:attrName>
                                        </p:attrNameLst>
                                      </p:cBhvr>
                                      <p:to>
                                        <p:strVal val="visible"/>
                                      </p:to>
                                    </p:set>
                                    <p:animEffect transition="in" filter="fade">
                                      <p:cBhvr>
                                        <p:cTn id="18" dur="2000"/>
                                        <p:tgtEl>
                                          <p:spTgt spid="45060"/>
                                        </p:tgtEl>
                                      </p:cBhvr>
                                    </p:animEffect>
                                    <p:anim calcmode="lin" valueType="num">
                                      <p:cBhvr>
                                        <p:cTn id="19" dur="2000" fill="hold"/>
                                        <p:tgtEl>
                                          <p:spTgt spid="45060"/>
                                        </p:tgtEl>
                                        <p:attrNameLst>
                                          <p:attrName>ppt_w</p:attrName>
                                        </p:attrNameLst>
                                      </p:cBhvr>
                                      <p:tavLst>
                                        <p:tav tm="0" fmla="#ppt_w*sin(2.5*pi*$)">
                                          <p:val>
                                            <p:fltVal val="0"/>
                                          </p:val>
                                        </p:tav>
                                        <p:tav tm="100000">
                                          <p:val>
                                            <p:fltVal val="1"/>
                                          </p:val>
                                        </p:tav>
                                      </p:tavLst>
                                    </p:anim>
                                    <p:anim calcmode="lin" valueType="num">
                                      <p:cBhvr>
                                        <p:cTn id="20" dur="2000" fill="hold"/>
                                        <p:tgtEl>
                                          <p:spTgt spid="45060"/>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par>
                                <p:cTn id="29" presetID="31" presetClass="entr" presetSubtype="0" fill="hold" nodeType="withEffect">
                                  <p:stCondLst>
                                    <p:cond delay="0"/>
                                  </p:stCondLst>
                                  <p:childTnLst>
                                    <p:set>
                                      <p:cBhvr>
                                        <p:cTn id="30" dur="1" fill="hold">
                                          <p:stCondLst>
                                            <p:cond delay="0"/>
                                          </p:stCondLst>
                                        </p:cTn>
                                        <p:tgtEl>
                                          <p:spTgt spid="45061"/>
                                        </p:tgtEl>
                                        <p:attrNameLst>
                                          <p:attrName>style.visibility</p:attrName>
                                        </p:attrNameLst>
                                      </p:cBhvr>
                                      <p:to>
                                        <p:strVal val="visible"/>
                                      </p:to>
                                    </p:set>
                                    <p:anim calcmode="lin" valueType="num">
                                      <p:cBhvr>
                                        <p:cTn id="31" dur="1000" fill="hold"/>
                                        <p:tgtEl>
                                          <p:spTgt spid="45061"/>
                                        </p:tgtEl>
                                        <p:attrNameLst>
                                          <p:attrName>ppt_w</p:attrName>
                                        </p:attrNameLst>
                                      </p:cBhvr>
                                      <p:tavLst>
                                        <p:tav tm="0">
                                          <p:val>
                                            <p:fltVal val="0"/>
                                          </p:val>
                                        </p:tav>
                                        <p:tav tm="100000">
                                          <p:val>
                                            <p:strVal val="#ppt_w"/>
                                          </p:val>
                                        </p:tav>
                                      </p:tavLst>
                                    </p:anim>
                                    <p:anim calcmode="lin" valueType="num">
                                      <p:cBhvr>
                                        <p:cTn id="32" dur="1000" fill="hold"/>
                                        <p:tgtEl>
                                          <p:spTgt spid="45061"/>
                                        </p:tgtEl>
                                        <p:attrNameLst>
                                          <p:attrName>ppt_h</p:attrName>
                                        </p:attrNameLst>
                                      </p:cBhvr>
                                      <p:tavLst>
                                        <p:tav tm="0">
                                          <p:val>
                                            <p:fltVal val="0"/>
                                          </p:val>
                                        </p:tav>
                                        <p:tav tm="100000">
                                          <p:val>
                                            <p:strVal val="#ppt_h"/>
                                          </p:val>
                                        </p:tav>
                                      </p:tavLst>
                                    </p:anim>
                                    <p:anim calcmode="lin" valueType="num">
                                      <p:cBhvr>
                                        <p:cTn id="33" dur="1000" fill="hold"/>
                                        <p:tgtEl>
                                          <p:spTgt spid="45061"/>
                                        </p:tgtEl>
                                        <p:attrNameLst>
                                          <p:attrName>style.rotation</p:attrName>
                                        </p:attrNameLst>
                                      </p:cBhvr>
                                      <p:tavLst>
                                        <p:tav tm="0">
                                          <p:val>
                                            <p:fltVal val="90"/>
                                          </p:val>
                                        </p:tav>
                                        <p:tav tm="100000">
                                          <p:val>
                                            <p:fltVal val="0"/>
                                          </p:val>
                                        </p:tav>
                                      </p:tavLst>
                                    </p:anim>
                                    <p:animEffect transition="in" filter="fade">
                                      <p:cBhvr>
                                        <p:cTn id="34" dur="1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egnaposto contenuto 2"/>
          <p:cNvSpPr txBox="1">
            <a:spLocks/>
          </p:cNvSpPr>
          <p:nvPr/>
        </p:nvSpPr>
        <p:spPr>
          <a:xfrm>
            <a:off x="395288" y="405531"/>
            <a:ext cx="8208962" cy="6119813"/>
          </a:xfrm>
          <a:prstGeom prst="rect">
            <a:avLst/>
          </a:prstGeom>
        </p:spPr>
        <p:txBody>
          <a:bodyPr vert="horz">
            <a:normAutofit fontScale="925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spcBef>
                <a:spcPts val="0"/>
              </a:spcBef>
              <a:buFont typeface="Wingdings 3"/>
              <a:buNone/>
            </a:pPr>
            <a:r>
              <a:rPr lang="en-US" altLang="it-IT" sz="2800" dirty="0" smtClean="0">
                <a:latin typeface="+mj-lt"/>
              </a:rPr>
              <a:t>“… ma </a:t>
            </a:r>
            <a:r>
              <a:rPr lang="en-US" altLang="it-IT" sz="2800" dirty="0" err="1" smtClean="0">
                <a:latin typeface="+mj-lt"/>
              </a:rPr>
              <a:t>anche</a:t>
            </a:r>
            <a:r>
              <a:rPr lang="en-US" altLang="it-IT" sz="2800" dirty="0" smtClean="0">
                <a:latin typeface="+mj-lt"/>
              </a:rPr>
              <a:t> del </a:t>
            </a:r>
            <a:r>
              <a:rPr lang="en-US" altLang="it-IT" sz="2800" dirty="0" err="1" smtClean="0">
                <a:latin typeface="+mj-lt"/>
              </a:rPr>
              <a:t>grande</a:t>
            </a:r>
            <a:r>
              <a:rPr lang="en-US" altLang="it-IT" sz="2800" dirty="0" smtClean="0">
                <a:latin typeface="+mj-lt"/>
              </a:rPr>
              <a:t> </a:t>
            </a:r>
            <a:r>
              <a:rPr lang="en-US" altLang="it-IT" sz="2800" dirty="0" err="1" smtClean="0">
                <a:latin typeface="+mj-lt"/>
              </a:rPr>
              <a:t>c’è</a:t>
            </a:r>
            <a:r>
              <a:rPr lang="en-US" altLang="it-IT" sz="2800" dirty="0" smtClean="0">
                <a:latin typeface="+mj-lt"/>
              </a:rPr>
              <a:t> </a:t>
            </a:r>
            <a:r>
              <a:rPr lang="en-US" altLang="it-IT" sz="2800" dirty="0" err="1" smtClean="0">
                <a:latin typeface="+mj-lt"/>
              </a:rPr>
              <a:t>sempre</a:t>
            </a:r>
            <a:r>
              <a:rPr lang="en-US" altLang="it-IT" sz="2800" dirty="0" smtClean="0">
                <a:latin typeface="+mj-lt"/>
              </a:rPr>
              <a:t> un </a:t>
            </a:r>
            <a:r>
              <a:rPr lang="en-US" altLang="it-IT" sz="2800" dirty="0" err="1" smtClean="0">
                <a:latin typeface="+mj-lt"/>
              </a:rPr>
              <a:t>più</a:t>
            </a:r>
            <a:r>
              <a:rPr lang="en-US" altLang="it-IT" sz="2800" dirty="0" smtClean="0">
                <a:latin typeface="+mj-lt"/>
              </a:rPr>
              <a:t> </a:t>
            </a:r>
            <a:r>
              <a:rPr lang="en-US" altLang="it-IT" sz="2800" dirty="0" err="1" smtClean="0">
                <a:latin typeface="+mj-lt"/>
              </a:rPr>
              <a:t>grande</a:t>
            </a:r>
            <a:r>
              <a:rPr lang="en-US" altLang="it-IT" sz="2800" dirty="0" smtClean="0">
                <a:latin typeface="+mj-lt"/>
              </a:rPr>
              <a:t>”</a:t>
            </a:r>
            <a:endParaRPr lang="en-US" altLang="it-IT" sz="2800" dirty="0" smtClean="0">
              <a:latin typeface="+mj-lt"/>
            </a:endParaRPr>
          </a:p>
          <a:p>
            <a:pPr marL="109728" indent="0">
              <a:spcBef>
                <a:spcPts val="0"/>
              </a:spcBef>
              <a:buFont typeface="Wingdings 3"/>
              <a:buNone/>
            </a:pPr>
            <a:endParaRPr lang="it-IT" altLang="it-IT" sz="1600" i="1" dirty="0" smtClean="0">
              <a:latin typeface="+mj-lt"/>
            </a:endParaRPr>
          </a:p>
          <a:p>
            <a:pPr marL="109728" indent="0">
              <a:spcBef>
                <a:spcPts val="0"/>
              </a:spcBef>
              <a:buFont typeface="Wingdings 3"/>
              <a:buNone/>
            </a:pPr>
            <a:r>
              <a:rPr lang="it-IT" altLang="it-IT" sz="2800" i="1" dirty="0" err="1" smtClean="0">
                <a:latin typeface="+mj-lt"/>
              </a:rPr>
              <a:t>Step</a:t>
            </a:r>
            <a:r>
              <a:rPr lang="it-IT" altLang="it-IT" sz="2800" i="1" dirty="0" smtClean="0">
                <a:latin typeface="+mj-lt"/>
              </a:rPr>
              <a:t> 1: Dal Big Bang alla cosmologia ‘ciclica’ </a:t>
            </a:r>
            <a:r>
              <a:rPr lang="it-IT" altLang="it-IT" sz="2000" dirty="0" smtClean="0">
                <a:latin typeface="+mj-lt"/>
              </a:rPr>
              <a:t>(R. </a:t>
            </a:r>
            <a:r>
              <a:rPr lang="it-IT" altLang="it-IT" sz="2000" dirty="0" err="1" smtClean="0">
                <a:latin typeface="+mj-lt"/>
              </a:rPr>
              <a:t>Penrose</a:t>
            </a:r>
            <a:r>
              <a:rPr lang="it-IT" altLang="it-IT" sz="2000" dirty="0" smtClean="0">
                <a:latin typeface="+mj-lt"/>
              </a:rPr>
              <a:t>)</a:t>
            </a:r>
            <a:endParaRPr lang="it-IT" altLang="it-IT" sz="2000" i="1" dirty="0" smtClean="0">
              <a:latin typeface="+mj-lt"/>
            </a:endParaRPr>
          </a:p>
          <a:p>
            <a:pPr marL="109728" indent="0">
              <a:spcBef>
                <a:spcPts val="0"/>
              </a:spcBef>
              <a:buFont typeface="Wingdings 3"/>
              <a:buNone/>
            </a:pPr>
            <a:endParaRPr lang="it-IT" altLang="it-IT" sz="2800" i="1" dirty="0">
              <a:latin typeface="+mj-lt"/>
            </a:endParaRPr>
          </a:p>
          <a:p>
            <a:pPr marL="109728" indent="0">
              <a:spcBef>
                <a:spcPts val="0"/>
              </a:spcBef>
              <a:buFont typeface="Wingdings 3"/>
              <a:buNone/>
            </a:pPr>
            <a:endParaRPr lang="it-IT" altLang="it-IT" sz="2800" i="1" dirty="0" smtClean="0">
              <a:latin typeface="+mj-lt"/>
            </a:endParaRPr>
          </a:p>
          <a:p>
            <a:pPr marL="109728" indent="0">
              <a:spcBef>
                <a:spcPts val="0"/>
              </a:spcBef>
              <a:buFont typeface="Wingdings 3"/>
              <a:buNone/>
            </a:pPr>
            <a:endParaRPr lang="it-IT" altLang="it-IT" sz="2800" i="1" dirty="0">
              <a:latin typeface="+mj-lt"/>
            </a:endParaRPr>
          </a:p>
          <a:p>
            <a:pPr marL="109728" indent="0">
              <a:spcBef>
                <a:spcPts val="0"/>
              </a:spcBef>
              <a:buFont typeface="Wingdings 3"/>
              <a:buNone/>
            </a:pPr>
            <a:endParaRPr lang="it-IT" altLang="it-IT" sz="3600" i="1" dirty="0" smtClean="0">
              <a:latin typeface="+mj-lt"/>
            </a:endParaRPr>
          </a:p>
          <a:p>
            <a:pPr marL="109728" indent="0">
              <a:spcBef>
                <a:spcPts val="0"/>
              </a:spcBef>
              <a:buFont typeface="Wingdings 3"/>
              <a:buNone/>
            </a:pPr>
            <a:endParaRPr lang="it-IT" altLang="it-IT" sz="2800" i="1" dirty="0" smtClean="0">
              <a:latin typeface="+mj-lt"/>
            </a:endParaRPr>
          </a:p>
          <a:p>
            <a:pPr marL="109728" indent="0">
              <a:spcBef>
                <a:spcPts val="0"/>
              </a:spcBef>
              <a:buFont typeface="Wingdings 3"/>
              <a:buNone/>
            </a:pPr>
            <a:r>
              <a:rPr lang="it-IT" altLang="it-IT" sz="2800" i="1" dirty="0" err="1" smtClean="0">
                <a:latin typeface="+mj-lt"/>
              </a:rPr>
              <a:t>Step</a:t>
            </a:r>
            <a:r>
              <a:rPr lang="it-IT" altLang="it-IT" sz="2800" i="1" dirty="0" smtClean="0">
                <a:latin typeface="+mj-lt"/>
              </a:rPr>
              <a:t> 2: Idea di </a:t>
            </a:r>
            <a:r>
              <a:rPr lang="it-IT" altLang="it-IT" sz="2800" i="1" dirty="0" err="1" smtClean="0">
                <a:latin typeface="+mj-lt"/>
              </a:rPr>
              <a:t>multiverso</a:t>
            </a:r>
            <a:r>
              <a:rPr lang="it-IT" altLang="it-IT" sz="2800" i="1" dirty="0" smtClean="0">
                <a:latin typeface="+mj-lt"/>
              </a:rPr>
              <a:t> </a:t>
            </a:r>
            <a:r>
              <a:rPr lang="it-IT" altLang="it-IT" sz="2000" dirty="0" smtClean="0">
                <a:latin typeface="+mj-lt"/>
              </a:rPr>
              <a:t>(M. </a:t>
            </a:r>
            <a:r>
              <a:rPr lang="it-IT" altLang="it-IT" sz="2000" dirty="0" err="1" smtClean="0">
                <a:latin typeface="+mj-lt"/>
              </a:rPr>
              <a:t>Rees</a:t>
            </a:r>
            <a:r>
              <a:rPr lang="it-IT" altLang="it-IT" sz="2000" dirty="0" smtClean="0">
                <a:latin typeface="+mj-lt"/>
              </a:rPr>
              <a:t>, M. </a:t>
            </a:r>
            <a:r>
              <a:rPr lang="it-IT" altLang="it-IT" sz="2000" dirty="0" err="1" smtClean="0">
                <a:latin typeface="+mj-lt"/>
              </a:rPr>
              <a:t>Tegmark</a:t>
            </a:r>
            <a:r>
              <a:rPr lang="it-IT" altLang="it-IT" sz="2000" dirty="0" smtClean="0">
                <a:latin typeface="+mj-lt"/>
              </a:rPr>
              <a:t>)</a:t>
            </a:r>
            <a:endParaRPr lang="it-IT" altLang="it-IT" sz="2000" i="1" dirty="0" smtClean="0">
              <a:latin typeface="+mj-lt"/>
            </a:endParaRPr>
          </a:p>
          <a:p>
            <a:pPr marL="109728" indent="0">
              <a:spcBef>
                <a:spcPts val="0"/>
              </a:spcBef>
              <a:buFont typeface="Wingdings 3"/>
              <a:buNone/>
            </a:pPr>
            <a:r>
              <a:rPr lang="it-IT" altLang="it-IT" sz="2800" i="1" dirty="0" err="1" smtClean="0">
                <a:latin typeface="+mj-lt"/>
              </a:rPr>
              <a:t>Step</a:t>
            </a:r>
            <a:r>
              <a:rPr lang="it-IT" altLang="it-IT" sz="2800" i="1" dirty="0" smtClean="0">
                <a:latin typeface="+mj-lt"/>
              </a:rPr>
              <a:t> 3: Gli universi vengono creati dentro a buchi neri di altri universi </a:t>
            </a:r>
            <a:r>
              <a:rPr lang="it-IT" altLang="it-IT" sz="2000" dirty="0" smtClean="0">
                <a:latin typeface="+mj-lt"/>
              </a:rPr>
              <a:t>(‘selezione naturale cosmologica’ di L</a:t>
            </a:r>
            <a:r>
              <a:rPr lang="it-IT" altLang="it-IT" sz="2000" dirty="0" smtClean="0">
                <a:latin typeface="+mj-lt"/>
              </a:rPr>
              <a:t>. </a:t>
            </a:r>
            <a:r>
              <a:rPr lang="it-IT" altLang="it-IT" sz="2000" dirty="0" err="1" smtClean="0">
                <a:latin typeface="+mj-lt"/>
              </a:rPr>
              <a:t>Smolin</a:t>
            </a:r>
            <a:r>
              <a:rPr lang="it-IT" altLang="it-IT" sz="2000" dirty="0" smtClean="0">
                <a:latin typeface="+mj-lt"/>
              </a:rPr>
              <a:t>, N. </a:t>
            </a:r>
            <a:r>
              <a:rPr lang="it-IT" altLang="it-IT" sz="2000" dirty="0" err="1" smtClean="0">
                <a:latin typeface="+mj-lt"/>
              </a:rPr>
              <a:t>Poplawski</a:t>
            </a:r>
            <a:r>
              <a:rPr lang="it-IT" altLang="it-IT" sz="2000" dirty="0" smtClean="0">
                <a:latin typeface="+mj-lt"/>
              </a:rPr>
              <a:t>)</a:t>
            </a:r>
          </a:p>
          <a:p>
            <a:pPr marL="109728" indent="0">
              <a:spcBef>
                <a:spcPts val="0"/>
              </a:spcBef>
              <a:buFont typeface="Wingdings 3"/>
              <a:buNone/>
            </a:pPr>
            <a:endParaRPr lang="it-IT" altLang="it-IT" sz="2000" dirty="0">
              <a:latin typeface="+mj-lt"/>
            </a:endParaRPr>
          </a:p>
          <a:p>
            <a:pPr marL="109728" indent="0">
              <a:spcBef>
                <a:spcPts val="0"/>
              </a:spcBef>
              <a:buFont typeface="Wingdings 3"/>
              <a:buNone/>
            </a:pPr>
            <a:r>
              <a:rPr lang="it-IT" altLang="it-IT" sz="2800" i="1" dirty="0" smtClean="0">
                <a:latin typeface="+mj-lt"/>
              </a:rPr>
              <a:t>Risultato</a:t>
            </a:r>
            <a:r>
              <a:rPr lang="it-IT" altLang="it-IT" sz="2800" dirty="0" smtClean="0">
                <a:latin typeface="+mj-lt"/>
              </a:rPr>
              <a:t>: un modello cosmologico coerente ed esplicativo…</a:t>
            </a:r>
          </a:p>
          <a:p>
            <a:pPr marL="365760" lvl="1" indent="0">
              <a:spcBef>
                <a:spcPts val="0"/>
              </a:spcBef>
              <a:buFont typeface="Wingdings 3"/>
              <a:buNone/>
            </a:pPr>
            <a:r>
              <a:rPr lang="it-IT" altLang="it-IT" sz="2400" dirty="0">
                <a:latin typeface="+mj-lt"/>
              </a:rPr>
              <a:t>O</a:t>
            </a:r>
            <a:r>
              <a:rPr lang="it-IT" altLang="it-IT" sz="2400" dirty="0" smtClean="0">
                <a:latin typeface="+mj-lt"/>
              </a:rPr>
              <a:t>rigine, singolarità, natura di leggi e costanti cosmologica, problema del fine </a:t>
            </a:r>
            <a:r>
              <a:rPr lang="it-IT" altLang="it-IT" sz="2400" dirty="0" err="1" smtClean="0">
                <a:latin typeface="+mj-lt"/>
              </a:rPr>
              <a:t>tuning</a:t>
            </a:r>
            <a:r>
              <a:rPr lang="it-IT" altLang="it-IT" sz="2400" dirty="0" smtClean="0">
                <a:latin typeface="+mj-lt"/>
              </a:rPr>
              <a:t>…</a:t>
            </a:r>
          </a:p>
          <a:p>
            <a:pPr marL="109728" indent="0">
              <a:spcBef>
                <a:spcPts val="0"/>
              </a:spcBef>
              <a:buFont typeface="Wingdings 3"/>
              <a:buNone/>
            </a:pPr>
            <a:r>
              <a:rPr lang="it-IT" altLang="it-IT" sz="2800" dirty="0" smtClean="0">
                <a:latin typeface="+mj-lt"/>
              </a:rPr>
              <a:t>…. ed essenzialmente </a:t>
            </a:r>
            <a:r>
              <a:rPr lang="it-IT" altLang="it-IT" sz="2800" dirty="0" err="1" smtClean="0">
                <a:latin typeface="+mj-lt"/>
              </a:rPr>
              <a:t>infinitista</a:t>
            </a:r>
            <a:r>
              <a:rPr lang="it-IT" altLang="it-IT" sz="2800" dirty="0" smtClean="0">
                <a:latin typeface="+mj-lt"/>
              </a:rPr>
              <a:t>!</a:t>
            </a:r>
            <a:endParaRPr lang="it-IT" altLang="it-IT" sz="2200" dirty="0" smtClean="0">
              <a:latin typeface="Calisto MT" pitchFamily="18" charset="0"/>
            </a:endParaRPr>
          </a:p>
        </p:txBody>
      </p:sp>
      <p:sp>
        <p:nvSpPr>
          <p:cNvPr id="2" name="Segnaposto piè di pagina 1"/>
          <p:cNvSpPr>
            <a:spLocks noGrp="1"/>
          </p:cNvSpPr>
          <p:nvPr>
            <p:ph type="ftr" sz="quarter" idx="11"/>
          </p:nvPr>
        </p:nvSpPr>
        <p:spPr>
          <a:xfrm>
            <a:off x="179512" y="6453336"/>
            <a:ext cx="4967065" cy="319733"/>
          </a:xfrm>
        </p:spPr>
        <p:txBody>
          <a:bodyPr/>
          <a:lstStyle/>
          <a:p>
            <a:r>
              <a:rPr lang="en-US" smtClean="0"/>
              <a:t>Turtles All the Way Down</a:t>
            </a:r>
            <a:endParaRPr lang="it-IT" dirty="0"/>
          </a:p>
        </p:txBody>
      </p:sp>
      <p:sp>
        <p:nvSpPr>
          <p:cNvPr id="4" name="Segnaposto numero diapositiva 3"/>
          <p:cNvSpPr>
            <a:spLocks noGrp="1"/>
          </p:cNvSpPr>
          <p:nvPr>
            <p:ph type="sldNum" sz="quarter" idx="12"/>
          </p:nvPr>
        </p:nvSpPr>
        <p:spPr/>
        <p:txBody>
          <a:bodyPr/>
          <a:lstStyle/>
          <a:p>
            <a:fld id="{4D08E559-9418-41F1-B688-5DBE8A5EF1CE}" type="slidenum">
              <a:rPr lang="it-IT" smtClean="0"/>
              <a:pPr/>
              <a:t>33</a:t>
            </a:fld>
            <a:endParaRPr lang="it-IT"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8495" y="1556792"/>
            <a:ext cx="3423324" cy="1671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548" y="1572277"/>
            <a:ext cx="3033395" cy="1656184"/>
          </a:xfrm>
          <a:prstGeom prst="rect">
            <a:avLst/>
          </a:prstGeom>
        </p:spPr>
      </p:pic>
      <p:sp>
        <p:nvSpPr>
          <p:cNvPr id="8" name="Freccia a destra 7"/>
          <p:cNvSpPr/>
          <p:nvPr/>
        </p:nvSpPr>
        <p:spPr>
          <a:xfrm>
            <a:off x="4067943" y="2266978"/>
            <a:ext cx="792089" cy="251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1621972"/>
            <a:ext cx="2438946" cy="1616883"/>
          </a:xfrm>
          <a:prstGeom prst="rect">
            <a:avLst/>
          </a:prstGeom>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4549" y="1484784"/>
            <a:ext cx="6622584" cy="1712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5122"/>
                                        </p:tgtEl>
                                        <p:attrNameLst>
                                          <p:attrName>style.visibility</p:attrName>
                                        </p:attrNameLst>
                                      </p:cBhvr>
                                      <p:to>
                                        <p:strVal val="visible"/>
                                      </p:to>
                                    </p:set>
                                    <p:animEffect transition="in" filter="fade">
                                      <p:cBhvr>
                                        <p:cTn id="18" dur="500"/>
                                        <p:tgtEl>
                                          <p:spTgt spid="51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xit" presetSubtype="0" fill="hold"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5122"/>
                                        </p:tgtEl>
                                      </p:cBhvr>
                                    </p:animEffect>
                                    <p:set>
                                      <p:cBhvr>
                                        <p:cTn id="35" dur="1" fill="hold">
                                          <p:stCondLst>
                                            <p:cond delay="499"/>
                                          </p:stCondLst>
                                        </p:cTn>
                                        <p:tgtEl>
                                          <p:spTgt spid="512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9" end="9"/>
                                            </p:txEl>
                                          </p:spTgt>
                                        </p:tgtEl>
                                        <p:attrNameLst>
                                          <p:attrName>style.visibility</p:attrName>
                                        </p:attrNameLst>
                                      </p:cBhvr>
                                      <p:to>
                                        <p:strVal val="visible"/>
                                      </p:to>
                                    </p:set>
                                    <p:animEffect transition="in" filter="fade">
                                      <p:cBhvr>
                                        <p:cTn id="40" dur="500"/>
                                        <p:tgtEl>
                                          <p:spTgt spid="5">
                                            <p:txEl>
                                              <p:pRg st="9" end="9"/>
                                            </p:txEl>
                                          </p:spTgt>
                                        </p:tgtEl>
                                      </p:cBhvr>
                                    </p:animEffec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5123"/>
                                        </p:tgtEl>
                                        <p:attrNameLst>
                                          <p:attrName>style.visibility</p:attrName>
                                        </p:attrNameLst>
                                      </p:cBhvr>
                                      <p:to>
                                        <p:strVal val="visible"/>
                                      </p:to>
                                    </p:set>
                                    <p:animEffect transition="in" filter="fade">
                                      <p:cBhvr>
                                        <p:cTn id="46" dur="500"/>
                                        <p:tgtEl>
                                          <p:spTgt spid="51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fade">
                                      <p:cBhvr>
                                        <p:cTn id="54" dur="500"/>
                                        <p:tgtEl>
                                          <p:spTgt spid="5">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Effect transition="in" filter="fade">
                                      <p:cBhvr>
                                        <p:cTn id="5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6024" y="332656"/>
            <a:ext cx="8748464" cy="6120680"/>
          </a:xfrm>
        </p:spPr>
        <p:txBody>
          <a:bodyPr>
            <a:noAutofit/>
          </a:bodyPr>
          <a:lstStyle/>
          <a:p>
            <a:pPr algn="l"/>
            <a:r>
              <a:rPr lang="en-US" sz="1900" dirty="0" smtClean="0"/>
              <a:t/>
            </a:r>
            <a:br>
              <a:rPr lang="en-US" sz="1900" dirty="0" smtClean="0"/>
            </a:br>
            <a:endParaRPr lang="en-US" sz="1900" dirty="0"/>
          </a:p>
        </p:txBody>
      </p:sp>
      <p:sp>
        <p:nvSpPr>
          <p:cNvPr id="4" name="Titolo 1"/>
          <p:cNvSpPr txBox="1">
            <a:spLocks/>
          </p:cNvSpPr>
          <p:nvPr/>
        </p:nvSpPr>
        <p:spPr>
          <a:xfrm>
            <a:off x="504056" y="404664"/>
            <a:ext cx="8100392" cy="6048672"/>
          </a:xfrm>
          <a:prstGeom prst="rect">
            <a:avLst/>
          </a:prstGeom>
        </p:spPr>
        <p:txBody>
          <a:bodyPr vert="horz" anchor="b">
            <a:noAutofit/>
            <a:scene3d>
              <a:camera prst="orthographicFront"/>
              <a:lightRig rig="soft" dir="t"/>
            </a:scene3d>
            <a:sp3d prstMaterial="softEdge">
              <a:bevelT w="25400" h="25400"/>
            </a:sp3d>
          </a:bodyPr>
          <a:lstStyle/>
          <a:p>
            <a:pPr marR="0" lvl="0" defTabSz="914400" rtl="0" eaLnBrk="1" fontAlgn="auto" latinLnBrk="0" hangingPunct="1">
              <a:lnSpc>
                <a:spcPct val="100000"/>
              </a:lnSpc>
              <a:spcBef>
                <a:spcPct val="0"/>
              </a:spcBef>
              <a:spcAft>
                <a:spcPts val="0"/>
              </a:spcAft>
              <a:buClrTx/>
              <a:buSzTx/>
              <a:tabLst/>
              <a:defRPr/>
            </a:pPr>
            <a:r>
              <a:rPr kumimoji="0" lang="en-US" sz="3300" b="1" i="1" u="none" strike="noStrike" kern="1200" cap="none" spc="0" normalizeH="0" baseline="0" noProof="0" dirty="0" smtClean="0">
                <a:ln>
                  <a:noFill/>
                </a:ln>
                <a:effectLst/>
                <a:uLnTx/>
                <a:uFillTx/>
                <a:latin typeface="+mj-lt"/>
                <a:ea typeface="+mj-ea"/>
                <a:cs typeface="+mj-cs"/>
              </a:rPr>
              <a:t>5. </a:t>
            </a:r>
            <a:r>
              <a:rPr kumimoji="0" lang="en-US" sz="3300" b="1" i="1" u="none" strike="noStrike" kern="1200" cap="none" spc="0" normalizeH="0" baseline="0" noProof="0" dirty="0" err="1" smtClean="0">
                <a:ln>
                  <a:noFill/>
                </a:ln>
                <a:effectLst/>
                <a:uLnTx/>
                <a:uFillTx/>
                <a:latin typeface="+mj-lt"/>
                <a:ea typeface="+mj-ea"/>
                <a:cs typeface="+mj-cs"/>
              </a:rPr>
              <a:t>Conclusioni</a:t>
            </a:r>
            <a:endParaRPr kumimoji="0" lang="en-US" sz="3300" b="1" i="1" u="none" strike="noStrike" kern="1200" cap="none" spc="0" normalizeH="0" baseline="0" noProof="0" dirty="0" smtClean="0">
              <a:ln>
                <a:noFill/>
              </a:ln>
              <a:effectLst/>
              <a:uLnTx/>
              <a:uFillTx/>
              <a:latin typeface="+mj-lt"/>
              <a:ea typeface="+mj-ea"/>
              <a:cs typeface="+mj-cs"/>
            </a:endParaRPr>
          </a:p>
          <a:p>
            <a:pPr lvl="1">
              <a:spcBef>
                <a:spcPct val="0"/>
              </a:spcBef>
              <a:defRPr/>
            </a:pPr>
            <a:endParaRPr lang="en-US" dirty="0">
              <a:latin typeface="+mj-lt"/>
              <a:ea typeface="+mj-ea"/>
              <a:cs typeface="+mj-cs"/>
            </a:endParaRPr>
          </a:p>
          <a:p>
            <a:pPr lvl="1">
              <a:spcBef>
                <a:spcPct val="0"/>
              </a:spcBef>
              <a:defRPr/>
            </a:pPr>
            <a:r>
              <a:rPr lang="en-US" sz="2600" dirty="0" err="1" smtClean="0">
                <a:latin typeface="+mj-lt"/>
                <a:ea typeface="+mj-ea"/>
                <a:cs typeface="+mj-cs"/>
              </a:rPr>
              <a:t>Problema</a:t>
            </a:r>
            <a:r>
              <a:rPr lang="en-US" sz="2600" dirty="0" smtClean="0">
                <a:latin typeface="+mj-lt"/>
                <a:ea typeface="+mj-ea"/>
                <a:cs typeface="+mj-cs"/>
              </a:rPr>
              <a:t> del </a:t>
            </a:r>
            <a:r>
              <a:rPr lang="en-US" sz="2600" dirty="0" err="1" smtClean="0">
                <a:latin typeface="+mj-lt"/>
                <a:ea typeface="+mj-ea"/>
                <a:cs typeface="+mj-cs"/>
              </a:rPr>
              <a:t>fondamento</a:t>
            </a:r>
            <a:r>
              <a:rPr lang="en-US" sz="2600" dirty="0" smtClean="0">
                <a:latin typeface="+mj-lt"/>
                <a:ea typeface="+mj-ea"/>
                <a:cs typeface="+mj-cs"/>
              </a:rPr>
              <a:t>, </a:t>
            </a:r>
            <a:r>
              <a:rPr lang="en-US" sz="2600" dirty="0" err="1" smtClean="0">
                <a:latin typeface="+mj-lt"/>
                <a:ea typeface="+mj-ea"/>
                <a:cs typeface="+mj-cs"/>
              </a:rPr>
              <a:t>opzioni</a:t>
            </a:r>
            <a:r>
              <a:rPr lang="en-US" sz="2600" dirty="0" smtClean="0">
                <a:latin typeface="+mj-lt"/>
                <a:ea typeface="+mj-ea"/>
                <a:cs typeface="+mj-cs"/>
              </a:rPr>
              <a:t> alternative</a:t>
            </a:r>
          </a:p>
          <a:p>
            <a:pPr lvl="1">
              <a:spcBef>
                <a:spcPct val="0"/>
              </a:spcBef>
              <a:defRPr/>
            </a:pPr>
            <a:endParaRPr lang="en-US" sz="2600" dirty="0">
              <a:latin typeface="+mj-lt"/>
              <a:ea typeface="+mj-ea"/>
              <a:cs typeface="+mj-cs"/>
            </a:endParaRPr>
          </a:p>
          <a:p>
            <a:pPr lvl="1">
              <a:spcBef>
                <a:spcPct val="0"/>
              </a:spcBef>
              <a:defRPr/>
            </a:pPr>
            <a:r>
              <a:rPr lang="en-US" sz="2600" dirty="0" err="1" smtClean="0">
                <a:latin typeface="+mj-lt"/>
                <a:ea typeface="+mj-ea"/>
                <a:cs typeface="+mj-cs"/>
              </a:rPr>
              <a:t>Analogia</a:t>
            </a:r>
            <a:r>
              <a:rPr lang="en-US" sz="2600" dirty="0" smtClean="0">
                <a:latin typeface="+mj-lt"/>
                <a:ea typeface="+mj-ea"/>
                <a:cs typeface="+mj-cs"/>
              </a:rPr>
              <a:t> </a:t>
            </a:r>
            <a:r>
              <a:rPr lang="en-US" sz="2600" dirty="0" err="1" smtClean="0">
                <a:latin typeface="+mj-lt"/>
                <a:ea typeface="+mj-ea"/>
                <a:cs typeface="+mj-cs"/>
              </a:rPr>
              <a:t>fra</a:t>
            </a:r>
            <a:r>
              <a:rPr lang="en-US" sz="2600" dirty="0" smtClean="0">
                <a:latin typeface="+mj-lt"/>
                <a:ea typeface="+mj-ea"/>
                <a:cs typeface="+mj-cs"/>
              </a:rPr>
              <a:t> </a:t>
            </a:r>
            <a:r>
              <a:rPr lang="en-US" sz="2600" dirty="0" err="1" smtClean="0">
                <a:latin typeface="+mj-lt"/>
                <a:ea typeface="+mj-ea"/>
                <a:cs typeface="+mj-cs"/>
              </a:rPr>
              <a:t>giustificazione</a:t>
            </a:r>
            <a:r>
              <a:rPr lang="en-US" sz="2600" dirty="0" smtClean="0">
                <a:latin typeface="+mj-lt"/>
                <a:ea typeface="+mj-ea"/>
                <a:cs typeface="+mj-cs"/>
              </a:rPr>
              <a:t> e grounding </a:t>
            </a:r>
            <a:r>
              <a:rPr lang="en-US" sz="2600" dirty="0" err="1" smtClean="0">
                <a:latin typeface="+mj-lt"/>
                <a:ea typeface="+mj-ea"/>
                <a:cs typeface="+mj-cs"/>
              </a:rPr>
              <a:t>metafisico</a:t>
            </a:r>
            <a:endParaRPr lang="en-US" sz="2600" dirty="0" smtClean="0">
              <a:latin typeface="+mj-lt"/>
              <a:ea typeface="+mj-ea"/>
              <a:cs typeface="+mj-cs"/>
            </a:endParaRPr>
          </a:p>
          <a:p>
            <a:pPr lvl="1">
              <a:spcBef>
                <a:spcPct val="0"/>
              </a:spcBef>
              <a:defRPr/>
            </a:pPr>
            <a:r>
              <a:rPr lang="en-US" sz="2600" dirty="0" err="1" smtClean="0">
                <a:latin typeface="+mj-lt"/>
                <a:ea typeface="+mj-ea"/>
                <a:cs typeface="+mj-cs"/>
              </a:rPr>
              <a:t>Trilemmi</a:t>
            </a:r>
            <a:r>
              <a:rPr lang="en-US" sz="2600" dirty="0" smtClean="0">
                <a:latin typeface="+mj-lt"/>
                <a:ea typeface="+mj-ea"/>
                <a:cs typeface="+mj-cs"/>
              </a:rPr>
              <a:t>: </a:t>
            </a:r>
            <a:r>
              <a:rPr lang="en-US" sz="2600" dirty="0" err="1" smtClean="0">
                <a:latin typeface="+mj-lt"/>
                <a:ea typeface="+mj-ea"/>
                <a:cs typeface="+mj-cs"/>
              </a:rPr>
              <a:t>recupero</a:t>
            </a:r>
            <a:r>
              <a:rPr lang="en-US" sz="2600" dirty="0" smtClean="0">
                <a:latin typeface="+mj-lt"/>
                <a:ea typeface="+mj-ea"/>
                <a:cs typeface="+mj-cs"/>
              </a:rPr>
              <a:t> </a:t>
            </a:r>
            <a:r>
              <a:rPr lang="en-US" sz="2600" dirty="0" err="1" smtClean="0">
                <a:latin typeface="+mj-lt"/>
                <a:ea typeface="+mj-ea"/>
                <a:cs typeface="+mj-cs"/>
              </a:rPr>
              <a:t>dell’opzione</a:t>
            </a:r>
            <a:r>
              <a:rPr lang="en-US" sz="2600" dirty="0" smtClean="0">
                <a:latin typeface="+mj-lt"/>
                <a:ea typeface="+mj-ea"/>
                <a:cs typeface="+mj-cs"/>
              </a:rPr>
              <a:t> </a:t>
            </a:r>
            <a:r>
              <a:rPr lang="en-US" sz="2600" dirty="0" err="1" smtClean="0">
                <a:latin typeface="+mj-lt"/>
                <a:ea typeface="+mj-ea"/>
                <a:cs typeface="+mj-cs"/>
              </a:rPr>
              <a:t>infinitista</a:t>
            </a:r>
            <a:r>
              <a:rPr lang="en-US" sz="2600" dirty="0" smtClean="0">
                <a:latin typeface="+mj-lt"/>
                <a:ea typeface="+mj-ea"/>
                <a:cs typeface="+mj-cs"/>
              </a:rPr>
              <a:t>?</a:t>
            </a:r>
          </a:p>
          <a:p>
            <a:pPr lvl="1">
              <a:spcBef>
                <a:spcPct val="0"/>
              </a:spcBef>
              <a:defRPr/>
            </a:pPr>
            <a:endParaRPr kumimoji="0" lang="en-US" sz="2600" i="0" u="none" strike="noStrike" kern="1200" cap="none" spc="0" normalizeH="0" baseline="0" noProof="0" dirty="0">
              <a:ln>
                <a:noFill/>
              </a:ln>
              <a:effectLst/>
              <a:uLnTx/>
              <a:uFillTx/>
              <a:latin typeface="+mj-lt"/>
              <a:ea typeface="+mj-ea"/>
              <a:cs typeface="+mj-cs"/>
            </a:endParaRPr>
          </a:p>
          <a:p>
            <a:pPr lvl="1">
              <a:spcBef>
                <a:spcPct val="0"/>
              </a:spcBef>
              <a:defRPr/>
            </a:pPr>
            <a:r>
              <a:rPr lang="en-US" sz="2600" dirty="0">
                <a:latin typeface="+mj-lt"/>
                <a:ea typeface="+mj-ea"/>
                <a:cs typeface="+mj-cs"/>
              </a:rPr>
              <a:t>(</a:t>
            </a:r>
            <a:r>
              <a:rPr lang="en-US" sz="2600" dirty="0" err="1">
                <a:latin typeface="+mj-lt"/>
                <a:ea typeface="+mj-ea"/>
                <a:cs typeface="+mj-cs"/>
              </a:rPr>
              <a:t>Alcune</a:t>
            </a:r>
            <a:r>
              <a:rPr lang="en-US" sz="2600" dirty="0">
                <a:latin typeface="+mj-lt"/>
                <a:ea typeface="+mj-ea"/>
                <a:cs typeface="+mj-cs"/>
              </a:rPr>
              <a:t>) </a:t>
            </a:r>
            <a:r>
              <a:rPr lang="en-US" sz="2600" dirty="0" err="1">
                <a:latin typeface="+mj-lt"/>
                <a:ea typeface="+mj-ea"/>
                <a:cs typeface="+mj-cs"/>
              </a:rPr>
              <a:t>o</a:t>
            </a:r>
            <a:r>
              <a:rPr lang="en-US" sz="2600" dirty="0" err="1" smtClean="0">
                <a:latin typeface="+mj-lt"/>
                <a:ea typeface="+mj-ea"/>
                <a:cs typeface="+mj-cs"/>
              </a:rPr>
              <a:t>biezioni</a:t>
            </a:r>
            <a:r>
              <a:rPr lang="en-US" sz="2600" dirty="0" smtClean="0">
                <a:latin typeface="+mj-lt"/>
                <a:ea typeface="+mj-ea"/>
                <a:cs typeface="+mj-cs"/>
              </a:rPr>
              <a:t> </a:t>
            </a:r>
            <a:r>
              <a:rPr lang="en-US" sz="2600" dirty="0">
                <a:latin typeface="+mj-lt"/>
                <a:ea typeface="+mj-ea"/>
                <a:cs typeface="+mj-cs"/>
              </a:rPr>
              <a:t>e </a:t>
            </a:r>
            <a:r>
              <a:rPr lang="en-US" sz="2600" dirty="0" err="1">
                <a:latin typeface="+mj-lt"/>
                <a:ea typeface="+mj-ea"/>
                <a:cs typeface="+mj-cs"/>
              </a:rPr>
              <a:t>risposte</a:t>
            </a:r>
            <a:endParaRPr lang="en-US" sz="2600" dirty="0">
              <a:latin typeface="+mj-lt"/>
              <a:ea typeface="+mj-ea"/>
              <a:cs typeface="+mj-cs"/>
            </a:endParaRPr>
          </a:p>
          <a:p>
            <a:pPr lvl="1">
              <a:spcBef>
                <a:spcPct val="0"/>
              </a:spcBef>
              <a:defRPr/>
            </a:pPr>
            <a:r>
              <a:rPr lang="en-US" sz="2600" dirty="0" smtClean="0">
                <a:latin typeface="+mj-lt"/>
                <a:ea typeface="+mj-ea"/>
                <a:cs typeface="+mj-cs"/>
              </a:rPr>
              <a:t>Dal </a:t>
            </a:r>
            <a:r>
              <a:rPr lang="en-US" sz="2600" dirty="0" err="1" smtClean="0">
                <a:latin typeface="+mj-lt"/>
                <a:ea typeface="+mj-ea"/>
                <a:cs typeface="+mj-cs"/>
              </a:rPr>
              <a:t>modello</a:t>
            </a:r>
            <a:r>
              <a:rPr lang="en-US" sz="2600" dirty="0" smtClean="0">
                <a:latin typeface="+mj-lt"/>
                <a:ea typeface="+mj-ea"/>
                <a:cs typeface="+mj-cs"/>
              </a:rPr>
              <a:t> </a:t>
            </a:r>
            <a:r>
              <a:rPr lang="en-US" sz="2600" dirty="0" err="1" smtClean="0">
                <a:latin typeface="+mj-lt"/>
                <a:ea typeface="+mj-ea"/>
                <a:cs typeface="+mj-cs"/>
              </a:rPr>
              <a:t>della</a:t>
            </a:r>
            <a:r>
              <a:rPr lang="en-US" sz="2600" dirty="0" smtClean="0">
                <a:latin typeface="+mj-lt"/>
                <a:ea typeface="+mj-ea"/>
                <a:cs typeface="+mj-cs"/>
              </a:rPr>
              <a:t> </a:t>
            </a:r>
            <a:r>
              <a:rPr lang="en-US" sz="2600" dirty="0" err="1" smtClean="0">
                <a:latin typeface="+mj-lt"/>
                <a:ea typeface="+mj-ea"/>
                <a:cs typeface="+mj-cs"/>
              </a:rPr>
              <a:t>trasmissione</a:t>
            </a:r>
            <a:r>
              <a:rPr lang="en-US" sz="2600" dirty="0" smtClean="0">
                <a:latin typeface="+mj-lt"/>
                <a:ea typeface="+mj-ea"/>
                <a:cs typeface="+mj-cs"/>
              </a:rPr>
              <a:t> a </a:t>
            </a:r>
            <a:r>
              <a:rPr lang="en-US" sz="2600" dirty="0" err="1" smtClean="0">
                <a:latin typeface="+mj-lt"/>
                <a:ea typeface="+mj-ea"/>
                <a:cs typeface="+mj-cs"/>
              </a:rPr>
              <a:t>quello</a:t>
            </a:r>
            <a:r>
              <a:rPr lang="en-US" sz="2600" dirty="0" smtClean="0">
                <a:latin typeface="+mj-lt"/>
                <a:ea typeface="+mj-ea"/>
                <a:cs typeface="+mj-cs"/>
              </a:rPr>
              <a:t> </a:t>
            </a:r>
            <a:r>
              <a:rPr lang="en-US" sz="2600" dirty="0" err="1" smtClean="0">
                <a:latin typeface="+mj-lt"/>
                <a:ea typeface="+mj-ea"/>
                <a:cs typeface="+mj-cs"/>
              </a:rPr>
              <a:t>dell’emergenza</a:t>
            </a:r>
            <a:endParaRPr lang="en-US" sz="2600" dirty="0" smtClean="0">
              <a:latin typeface="+mj-lt"/>
              <a:ea typeface="+mj-ea"/>
              <a:cs typeface="+mj-cs"/>
            </a:endParaRPr>
          </a:p>
          <a:p>
            <a:pPr lvl="1">
              <a:spcBef>
                <a:spcPct val="0"/>
              </a:spcBef>
              <a:defRPr/>
            </a:pPr>
            <a:endParaRPr lang="en-US" sz="2600" baseline="0" dirty="0">
              <a:latin typeface="+mj-lt"/>
              <a:ea typeface="+mj-ea"/>
              <a:cs typeface="+mj-cs"/>
            </a:endParaRPr>
          </a:p>
          <a:p>
            <a:pPr lvl="1">
              <a:spcBef>
                <a:spcPct val="0"/>
              </a:spcBef>
              <a:defRPr/>
            </a:pPr>
            <a:r>
              <a:rPr lang="en-US" sz="2600" dirty="0" err="1" smtClean="0">
                <a:latin typeface="+mj-lt"/>
                <a:ea typeface="+mj-ea"/>
                <a:cs typeface="+mj-cs"/>
              </a:rPr>
              <a:t>Infinitismo</a:t>
            </a:r>
            <a:r>
              <a:rPr lang="en-US" sz="2600" dirty="0" smtClean="0">
                <a:latin typeface="+mj-lt"/>
                <a:ea typeface="+mj-ea"/>
                <a:cs typeface="+mj-cs"/>
              </a:rPr>
              <a:t> e </a:t>
            </a:r>
            <a:r>
              <a:rPr lang="en-US" sz="2600" dirty="0" err="1" smtClean="0">
                <a:latin typeface="+mj-lt"/>
                <a:ea typeface="+mj-ea"/>
                <a:cs typeface="+mj-cs"/>
              </a:rPr>
              <a:t>spiegazione</a:t>
            </a:r>
            <a:r>
              <a:rPr lang="en-US" sz="2600" dirty="0" smtClean="0">
                <a:latin typeface="+mj-lt"/>
                <a:ea typeface="+mj-ea"/>
                <a:cs typeface="+mj-cs"/>
              </a:rPr>
              <a:t> in </a:t>
            </a:r>
            <a:r>
              <a:rPr lang="en-US" sz="2600" dirty="0" err="1" smtClean="0">
                <a:latin typeface="+mj-lt"/>
                <a:ea typeface="+mj-ea"/>
                <a:cs typeface="+mj-cs"/>
              </a:rPr>
              <a:t>filosofia</a:t>
            </a:r>
            <a:r>
              <a:rPr lang="en-US" sz="2600" dirty="0" smtClean="0">
                <a:latin typeface="+mj-lt"/>
                <a:ea typeface="+mj-ea"/>
                <a:cs typeface="+mj-cs"/>
              </a:rPr>
              <a:t> e </a:t>
            </a:r>
            <a:r>
              <a:rPr lang="en-US" sz="2600" dirty="0" err="1" smtClean="0">
                <a:latin typeface="+mj-lt"/>
                <a:ea typeface="+mj-ea"/>
                <a:cs typeface="+mj-cs"/>
              </a:rPr>
              <a:t>scienza</a:t>
            </a:r>
            <a:r>
              <a:rPr lang="en-US" sz="2600" dirty="0" smtClean="0">
                <a:latin typeface="+mj-lt"/>
                <a:ea typeface="+mj-ea"/>
                <a:cs typeface="+mj-cs"/>
              </a:rPr>
              <a:t>: </a:t>
            </a:r>
            <a:r>
              <a:rPr lang="en-US" sz="2600" dirty="0" err="1" smtClean="0">
                <a:latin typeface="+mj-lt"/>
                <a:ea typeface="+mj-ea"/>
                <a:cs typeface="+mj-cs"/>
              </a:rPr>
              <a:t>un’opzione</a:t>
            </a:r>
            <a:r>
              <a:rPr lang="en-US" sz="2600" dirty="0" smtClean="0">
                <a:latin typeface="+mj-lt"/>
                <a:ea typeface="+mj-ea"/>
                <a:cs typeface="+mj-cs"/>
              </a:rPr>
              <a:t> </a:t>
            </a:r>
            <a:r>
              <a:rPr lang="en-US" sz="2600" dirty="0" err="1" smtClean="0">
                <a:latin typeface="+mj-lt"/>
                <a:ea typeface="+mj-ea"/>
                <a:cs typeface="+mj-cs"/>
              </a:rPr>
              <a:t>almeno</a:t>
            </a:r>
            <a:r>
              <a:rPr lang="en-US" sz="2600" dirty="0" smtClean="0">
                <a:latin typeface="+mj-lt"/>
                <a:ea typeface="+mj-ea"/>
                <a:cs typeface="+mj-cs"/>
              </a:rPr>
              <a:t> </a:t>
            </a:r>
            <a:r>
              <a:rPr lang="en-US" sz="2600" dirty="0" err="1" smtClean="0">
                <a:latin typeface="+mj-lt"/>
                <a:ea typeface="+mj-ea"/>
                <a:cs typeface="+mj-cs"/>
              </a:rPr>
              <a:t>possibile</a:t>
            </a:r>
            <a:endParaRPr lang="en-US" sz="2600" dirty="0" smtClean="0">
              <a:latin typeface="+mj-lt"/>
              <a:ea typeface="+mj-ea"/>
              <a:cs typeface="+mj-cs"/>
            </a:endParaRPr>
          </a:p>
          <a:p>
            <a:pPr lvl="1">
              <a:spcBef>
                <a:spcPct val="0"/>
              </a:spcBef>
              <a:defRPr/>
            </a:pPr>
            <a:endParaRPr lang="en-US" sz="2600" baseline="0" dirty="0">
              <a:latin typeface="+mj-lt"/>
              <a:ea typeface="+mj-ea"/>
              <a:cs typeface="+mj-cs"/>
            </a:endParaRPr>
          </a:p>
          <a:p>
            <a:pPr lvl="1">
              <a:spcBef>
                <a:spcPct val="0"/>
              </a:spcBef>
              <a:defRPr/>
            </a:pPr>
            <a:r>
              <a:rPr lang="en-US" sz="2600" dirty="0" smtClean="0">
                <a:latin typeface="+mj-lt"/>
                <a:ea typeface="+mj-ea"/>
                <a:cs typeface="+mj-cs"/>
              </a:rPr>
              <a:t>Un </a:t>
            </a:r>
            <a:r>
              <a:rPr lang="en-US" sz="2600" dirty="0" err="1" smtClean="0">
                <a:latin typeface="+mj-lt"/>
                <a:ea typeface="+mj-ea"/>
                <a:cs typeface="+mj-cs"/>
              </a:rPr>
              <a:t>programma</a:t>
            </a:r>
            <a:r>
              <a:rPr lang="en-US" sz="2600" dirty="0" smtClean="0">
                <a:latin typeface="+mj-lt"/>
                <a:ea typeface="+mj-ea"/>
                <a:cs typeface="+mj-cs"/>
              </a:rPr>
              <a:t> di </a:t>
            </a:r>
            <a:r>
              <a:rPr lang="en-US" sz="2600" dirty="0" err="1" smtClean="0">
                <a:latin typeface="+mj-lt"/>
                <a:ea typeface="+mj-ea"/>
                <a:cs typeface="+mj-cs"/>
              </a:rPr>
              <a:t>ricerca</a:t>
            </a:r>
            <a:r>
              <a:rPr lang="en-US" sz="2600" dirty="0" smtClean="0">
                <a:latin typeface="+mj-lt"/>
                <a:ea typeface="+mj-ea"/>
                <a:cs typeface="+mj-cs"/>
              </a:rPr>
              <a:t> ‘</a:t>
            </a:r>
            <a:r>
              <a:rPr lang="en-US" sz="2600" dirty="0" err="1" smtClean="0">
                <a:latin typeface="+mj-lt"/>
                <a:ea typeface="+mj-ea"/>
                <a:cs typeface="+mj-cs"/>
              </a:rPr>
              <a:t>anassagoreo</a:t>
            </a:r>
            <a:r>
              <a:rPr lang="en-US" sz="2600" dirty="0" smtClean="0">
                <a:latin typeface="+mj-lt"/>
                <a:ea typeface="+mj-ea"/>
                <a:cs typeface="+mj-cs"/>
              </a:rPr>
              <a:t>’ per </a:t>
            </a:r>
            <a:r>
              <a:rPr lang="en-US" sz="2600" dirty="0" err="1" smtClean="0">
                <a:latin typeface="+mj-lt"/>
                <a:ea typeface="+mj-ea"/>
                <a:cs typeface="+mj-cs"/>
              </a:rPr>
              <a:t>il</a:t>
            </a:r>
            <a:r>
              <a:rPr lang="en-US" sz="2600" dirty="0" smtClean="0">
                <a:latin typeface="+mj-lt"/>
                <a:ea typeface="+mj-ea"/>
                <a:cs typeface="+mj-cs"/>
              </a:rPr>
              <a:t> </a:t>
            </a:r>
            <a:r>
              <a:rPr lang="en-US" sz="2600" dirty="0" err="1" smtClean="0">
                <a:latin typeface="+mj-lt"/>
                <a:ea typeface="+mj-ea"/>
                <a:cs typeface="+mj-cs"/>
              </a:rPr>
              <a:t>futuro</a:t>
            </a:r>
            <a:r>
              <a:rPr lang="en-US" sz="2600" dirty="0" smtClean="0">
                <a:latin typeface="+mj-lt"/>
                <a:ea typeface="+mj-ea"/>
                <a:cs typeface="+mj-cs"/>
              </a:rPr>
              <a:t>?</a:t>
            </a:r>
          </a:p>
          <a:p>
            <a:pPr lvl="1">
              <a:spcBef>
                <a:spcPct val="0"/>
              </a:spcBef>
              <a:defRPr/>
            </a:pPr>
            <a:endParaRPr lang="en-US" sz="2400" baseline="0" dirty="0">
              <a:latin typeface="+mj-lt"/>
              <a:ea typeface="+mj-ea"/>
              <a:cs typeface="+mj-cs"/>
            </a:endParaRPr>
          </a:p>
        </p:txBody>
      </p:sp>
      <p:sp>
        <p:nvSpPr>
          <p:cNvPr id="3" name="Segnaposto piè di pagina 2"/>
          <p:cNvSpPr>
            <a:spLocks noGrp="1"/>
          </p:cNvSpPr>
          <p:nvPr>
            <p:ph type="ftr" sz="quarter" idx="11"/>
          </p:nvPr>
        </p:nvSpPr>
        <p:spPr/>
        <p:txBody>
          <a:bodyPr/>
          <a:lstStyle/>
          <a:p>
            <a:r>
              <a:rPr lang="en-US" smtClean="0"/>
              <a:t>Turtles All the Way Down</a:t>
            </a:r>
            <a:endParaRPr lang="it-IT" dirty="0"/>
          </a:p>
        </p:txBody>
      </p:sp>
      <p:sp>
        <p:nvSpPr>
          <p:cNvPr id="5" name="Segnaposto numero diapositiva 4"/>
          <p:cNvSpPr>
            <a:spLocks noGrp="1"/>
          </p:cNvSpPr>
          <p:nvPr>
            <p:ph type="sldNum" sz="quarter" idx="12"/>
          </p:nvPr>
        </p:nvSpPr>
        <p:spPr/>
        <p:txBody>
          <a:bodyPr/>
          <a:lstStyle/>
          <a:p>
            <a:fld id="{4D08E559-9418-41F1-B688-5DBE8A5EF1CE}" type="slidenum">
              <a:rPr lang="it-IT" smtClean="0"/>
              <a:pPr/>
              <a:t>34</a:t>
            </a:fld>
            <a:endParaRPr lang="it-IT" dirty="0"/>
          </a:p>
        </p:txBody>
      </p:sp>
    </p:spTree>
    <p:extLst>
      <p:ext uri="{BB962C8B-B14F-4D97-AF65-F5344CB8AC3E}">
        <p14:creationId xmlns:p14="http://schemas.microsoft.com/office/powerpoint/2010/main" val="2482727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4" name="Picture 2" descr="turtles"/>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8000" contrast="30000"/>
                    </a14:imgEffect>
                  </a14:imgLayer>
                </a14:imgProps>
              </a:ext>
            </a:extLst>
          </a:blip>
          <a:srcRect/>
          <a:stretch>
            <a:fillRect/>
          </a:stretch>
        </p:blipFill>
        <p:spPr bwMode="auto">
          <a:xfrm>
            <a:off x="2627784" y="0"/>
            <a:ext cx="4176464" cy="6021288"/>
          </a:xfrm>
          <a:prstGeom prst="rect">
            <a:avLst/>
          </a:prstGeom>
          <a:noFill/>
        </p:spPr>
      </p:pic>
      <p:pic>
        <p:nvPicPr>
          <p:cNvPr id="7" name="Immagine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707904" y="5643640"/>
            <a:ext cx="2304256" cy="1241744"/>
          </a:xfrm>
          <a:prstGeom prst="rect">
            <a:avLst/>
          </a:prstGeom>
        </p:spPr>
      </p:pic>
    </p:spTree>
    <p:extLst>
      <p:ext uri="{BB962C8B-B14F-4D97-AF65-F5344CB8AC3E}">
        <p14:creationId xmlns:p14="http://schemas.microsoft.com/office/powerpoint/2010/main" val="3876540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a:xfrm>
            <a:off x="216024" y="188640"/>
            <a:ext cx="8748464" cy="6120680"/>
          </a:xfrm>
        </p:spPr>
        <p:txBody>
          <a:bodyPr>
            <a:noAutofit/>
          </a:bodyPr>
          <a:lstStyle/>
          <a:p>
            <a:pPr algn="l"/>
            <a:r>
              <a:rPr lang="en-US" sz="1900" dirty="0" smtClean="0"/>
              <a:t/>
            </a:r>
            <a:br>
              <a:rPr lang="en-US" sz="1900" dirty="0" smtClean="0"/>
            </a:br>
            <a:endParaRPr lang="en-US" sz="1900" dirty="0"/>
          </a:p>
        </p:txBody>
      </p:sp>
      <p:sp>
        <p:nvSpPr>
          <p:cNvPr id="4" name="Titolo 1"/>
          <p:cNvSpPr txBox="1">
            <a:spLocks/>
          </p:cNvSpPr>
          <p:nvPr/>
        </p:nvSpPr>
        <p:spPr>
          <a:xfrm>
            <a:off x="216024" y="188640"/>
            <a:ext cx="8604448" cy="6048672"/>
          </a:xfrm>
          <a:prstGeom prst="rect">
            <a:avLst/>
          </a:prstGeom>
          <a:scene3d>
            <a:camera prst="orthographicFront"/>
            <a:lightRig rig="soft" dir="t"/>
          </a:scene3d>
          <a:sp3d>
            <a:bevelT w="165100" prst="coolSlant"/>
          </a:sp3d>
        </p:spPr>
        <p:txBody>
          <a:bodyPr vert="horz" anchor="b">
            <a:noAutofit/>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r>
              <a:rPr kumimoji="0" lang="en-US" sz="3100" b="1" i="1" u="none" strike="noStrike" kern="1200" cap="none" spc="0" normalizeH="0" baseline="0" noProof="0" dirty="0" err="1" smtClean="0">
                <a:ln>
                  <a:noFill/>
                </a:ln>
                <a:uLnTx/>
                <a:uFillTx/>
                <a:latin typeface="+mj-lt"/>
                <a:ea typeface="DejaVu Serif Condensed" panose="02060606050605020204" pitchFamily="18" charset="0"/>
                <a:cs typeface="+mj-cs"/>
              </a:rPr>
              <a:t>Introduzione</a:t>
            </a:r>
            <a:r>
              <a:rPr kumimoji="0" lang="en-US" sz="3100" b="1" i="1" u="none" strike="noStrike" kern="1200" cap="none" spc="0" normalizeH="0" baseline="0" noProof="0" dirty="0" smtClean="0">
                <a:ln>
                  <a:noFill/>
                </a:ln>
                <a:uLnTx/>
                <a:uFillTx/>
                <a:latin typeface="+mj-lt"/>
                <a:ea typeface="DejaVu Serif Condensed" panose="02060606050605020204" pitchFamily="18" charset="0"/>
                <a:cs typeface="+mj-cs"/>
              </a:rPr>
              <a:t> - </a:t>
            </a:r>
            <a:r>
              <a:rPr lang="en-US" sz="3100" b="1" i="1" dirty="0" smtClean="0">
                <a:latin typeface="+mj-lt"/>
                <a:ea typeface="DejaVu Serif Condensed" panose="02060606050605020204" pitchFamily="18" charset="0"/>
                <a:cs typeface="+mj-cs"/>
              </a:rPr>
              <a:t>Il </a:t>
            </a:r>
            <a:r>
              <a:rPr lang="en-US" sz="3100" b="1" i="1" dirty="0" err="1" smtClean="0">
                <a:latin typeface="+mj-lt"/>
                <a:ea typeface="DejaVu Serif Condensed" panose="02060606050605020204" pitchFamily="18" charset="0"/>
                <a:cs typeface="+mj-cs"/>
              </a:rPr>
              <a:t>problema</a:t>
            </a:r>
            <a:r>
              <a:rPr lang="en-US" sz="3100" b="1" i="1" dirty="0" smtClean="0">
                <a:latin typeface="+mj-lt"/>
                <a:ea typeface="DejaVu Serif Condensed" panose="02060606050605020204" pitchFamily="18" charset="0"/>
                <a:cs typeface="+mj-cs"/>
              </a:rPr>
              <a:t> del </a:t>
            </a:r>
            <a:r>
              <a:rPr lang="en-US" sz="3100" b="1" i="1" dirty="0" err="1" smtClean="0">
                <a:latin typeface="+mj-lt"/>
                <a:ea typeface="DejaVu Serif Condensed" panose="02060606050605020204" pitchFamily="18" charset="0"/>
                <a:cs typeface="+mj-cs"/>
              </a:rPr>
              <a:t>fondamento</a:t>
            </a:r>
            <a:r>
              <a:rPr lang="en-US" sz="3100" b="1" i="1" dirty="0" smtClean="0">
                <a:latin typeface="+mj-lt"/>
                <a:ea typeface="DejaVu Serif Condensed" panose="02060606050605020204" pitchFamily="18" charset="0"/>
                <a:cs typeface="+mj-cs"/>
              </a:rPr>
              <a:t> e </a:t>
            </a:r>
            <a:r>
              <a:rPr lang="en-US" sz="3100" b="1" i="1" dirty="0" err="1" smtClean="0">
                <a:latin typeface="+mj-lt"/>
                <a:ea typeface="DejaVu Serif Condensed" panose="02060606050605020204" pitchFamily="18" charset="0"/>
                <a:cs typeface="+mj-cs"/>
              </a:rPr>
              <a:t>l’opzione</a:t>
            </a:r>
            <a:r>
              <a:rPr lang="en-US" sz="3100" b="1" i="1" dirty="0" smtClean="0">
                <a:latin typeface="+mj-lt"/>
                <a:ea typeface="DejaVu Serif Condensed" panose="02060606050605020204" pitchFamily="18" charset="0"/>
                <a:cs typeface="+mj-cs"/>
              </a:rPr>
              <a:t> </a:t>
            </a:r>
            <a:r>
              <a:rPr lang="en-US" sz="3100" b="1" i="1" dirty="0" err="1" smtClean="0">
                <a:latin typeface="+mj-lt"/>
                <a:ea typeface="DejaVu Serif Condensed" panose="02060606050605020204" pitchFamily="18" charset="0"/>
                <a:cs typeface="+mj-cs"/>
              </a:rPr>
              <a:t>infinitista</a:t>
            </a:r>
            <a:endParaRPr lang="en-US" sz="3100" b="1" i="1" dirty="0" smtClean="0">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lang="en-US" sz="2600" b="1" i="1" dirty="0" smtClean="0">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r>
              <a:rPr kumimoji="0" lang="en-US" sz="3100" b="1" i="1" u="none" strike="noStrike" kern="1200" cap="none" spc="0" normalizeH="0" baseline="0" noProof="0" dirty="0" err="1" smtClean="0">
                <a:ln>
                  <a:noFill/>
                </a:ln>
                <a:uLnTx/>
                <a:uFillTx/>
                <a:latin typeface="+mj-lt"/>
                <a:ea typeface="DejaVu Serif Condensed" panose="02060606050605020204" pitchFamily="18" charset="0"/>
                <a:cs typeface="+mj-cs"/>
              </a:rPr>
              <a:t>L’obiezione</a:t>
            </a:r>
            <a:r>
              <a:rPr kumimoji="0" lang="en-US" sz="3100" b="1" i="1" u="none" strike="noStrike" kern="1200" cap="none" spc="0" normalizeH="0" baseline="0" noProof="0" dirty="0" smtClean="0">
                <a:ln>
                  <a:noFill/>
                </a:ln>
                <a:uLnTx/>
                <a:uFillTx/>
                <a:latin typeface="+mj-lt"/>
                <a:ea typeface="DejaVu Serif Condensed" panose="02060606050605020204" pitchFamily="18" charset="0"/>
                <a:cs typeface="+mj-cs"/>
              </a:rPr>
              <a:t> del </a:t>
            </a:r>
            <a:r>
              <a:rPr kumimoji="0" lang="en-US" sz="3100" b="1" i="1" u="none" strike="noStrike" kern="1200" cap="none" spc="0" normalizeH="0" baseline="0" noProof="0" dirty="0" err="1" smtClean="0">
                <a:ln>
                  <a:noFill/>
                </a:ln>
                <a:uLnTx/>
                <a:uFillTx/>
                <a:latin typeface="+mj-lt"/>
                <a:ea typeface="DejaVu Serif Condensed" panose="02060606050605020204" pitchFamily="18" charset="0"/>
                <a:cs typeface="+mj-cs"/>
              </a:rPr>
              <a:t>regresso</a:t>
            </a:r>
            <a:endParaRPr kumimoji="0" lang="en-US" sz="3100" b="1" i="1" u="none" strike="noStrike" kern="1200" cap="none" spc="0" normalizeH="0" baseline="0" noProof="0" dirty="0" smtClean="0">
              <a:ln>
                <a:noFill/>
              </a:ln>
              <a:uLnTx/>
              <a:uFillTx/>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tabLst/>
              <a:defRPr/>
            </a:pPr>
            <a:r>
              <a:rPr kumimoji="0" lang="en-US" sz="3100" b="1" i="1" u="none" strike="noStrike" kern="1200" cap="none" spc="0" normalizeH="0" baseline="0" noProof="0" dirty="0" smtClean="0">
                <a:ln>
                  <a:noFill/>
                </a:ln>
                <a:uLnTx/>
                <a:uFillTx/>
                <a:latin typeface="+mj-lt"/>
                <a:ea typeface="DejaVu Serif Condensed" panose="02060606050605020204" pitchFamily="18" charset="0"/>
                <a:cs typeface="+mj-cs"/>
              </a:rPr>
              <a:t> </a:t>
            </a:r>
            <a:endParaRPr kumimoji="0" lang="en-US" sz="2600" b="1" i="1" u="none" strike="noStrike" kern="1200" cap="none" spc="0" normalizeH="0" baseline="0" noProof="0" dirty="0" smtClean="0">
              <a:ln>
                <a:noFill/>
              </a:ln>
              <a:uLnTx/>
              <a:uFillTx/>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tabLst/>
              <a:defRPr/>
            </a:pPr>
            <a:r>
              <a:rPr lang="en-US" sz="3100" b="1" i="1" dirty="0" smtClean="0">
                <a:latin typeface="+mj-lt"/>
                <a:ea typeface="DejaVu Serif Condensed" panose="02060606050605020204" pitchFamily="18" charset="0"/>
                <a:cs typeface="+mj-cs"/>
              </a:rPr>
              <a:t>3. </a:t>
            </a:r>
            <a:r>
              <a:rPr lang="en-US" sz="3100" b="1" i="1" dirty="0" err="1" smtClean="0">
                <a:latin typeface="+mj-lt"/>
                <a:ea typeface="DejaVu Serif Condensed" panose="02060606050605020204" pitchFamily="18" charset="0"/>
                <a:cs typeface="+mj-cs"/>
              </a:rPr>
              <a:t>Risposta</a:t>
            </a:r>
            <a:r>
              <a:rPr lang="en-US" sz="3100" b="1" i="1" dirty="0" smtClean="0">
                <a:latin typeface="+mj-lt"/>
                <a:ea typeface="DejaVu Serif Condensed" panose="02060606050605020204" pitchFamily="18" charset="0"/>
                <a:cs typeface="+mj-cs"/>
              </a:rPr>
              <a:t> </a:t>
            </a:r>
            <a:r>
              <a:rPr lang="en-US" sz="3100" b="1" i="1" dirty="0" err="1" smtClean="0">
                <a:latin typeface="+mj-lt"/>
                <a:ea typeface="DejaVu Serif Condensed" panose="02060606050605020204" pitchFamily="18" charset="0"/>
                <a:cs typeface="+mj-cs"/>
              </a:rPr>
              <a:t>all’obiezione</a:t>
            </a:r>
            <a:endParaRPr lang="en-US" sz="3100" b="1" i="1" dirty="0" smtClean="0">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lang="en-US" sz="2600" b="1" i="1" dirty="0" smtClean="0">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tabLst/>
              <a:defRPr/>
            </a:pPr>
            <a:r>
              <a:rPr kumimoji="0" lang="en-US" sz="3100" b="1" i="1" u="none" strike="noStrike" kern="1200" cap="none" spc="0" normalizeH="0" baseline="0" noProof="0" dirty="0" smtClean="0">
                <a:ln>
                  <a:noFill/>
                </a:ln>
                <a:uLnTx/>
                <a:uFillTx/>
                <a:latin typeface="+mj-lt"/>
                <a:ea typeface="DejaVu Serif Condensed" panose="02060606050605020204" pitchFamily="18" charset="0"/>
                <a:cs typeface="+mj-cs"/>
              </a:rPr>
              <a:t>4. </a:t>
            </a:r>
            <a:r>
              <a:rPr kumimoji="0" lang="en-US" sz="3100" b="1" i="1" u="none" strike="noStrike" kern="1200" cap="none" spc="0" normalizeH="0" baseline="0" noProof="0" dirty="0" err="1" smtClean="0">
                <a:ln>
                  <a:noFill/>
                </a:ln>
                <a:uLnTx/>
                <a:uFillTx/>
                <a:latin typeface="+mj-lt"/>
                <a:ea typeface="DejaVu Serif Condensed" panose="02060606050605020204" pitchFamily="18" charset="0"/>
                <a:cs typeface="+mj-cs"/>
              </a:rPr>
              <a:t>Altre</a:t>
            </a:r>
            <a:r>
              <a:rPr kumimoji="0" lang="en-US" sz="3100" b="1" i="1" u="none" strike="noStrike" kern="1200" cap="none" spc="0" normalizeH="0" baseline="0" noProof="0" dirty="0" smtClean="0">
                <a:ln>
                  <a:noFill/>
                </a:ln>
                <a:uLnTx/>
                <a:uFillTx/>
                <a:latin typeface="+mj-lt"/>
                <a:ea typeface="DejaVu Serif Condensed" panose="02060606050605020204" pitchFamily="18" charset="0"/>
                <a:cs typeface="+mj-cs"/>
              </a:rPr>
              <a:t> </a:t>
            </a:r>
            <a:r>
              <a:rPr kumimoji="0" lang="en-US" sz="3100" b="1" i="1" u="none" strike="noStrike" kern="1200" cap="none" spc="0" normalizeH="0" baseline="0" noProof="0" dirty="0" err="1" smtClean="0">
                <a:ln>
                  <a:noFill/>
                </a:ln>
                <a:uLnTx/>
                <a:uFillTx/>
                <a:latin typeface="+mj-lt"/>
                <a:ea typeface="DejaVu Serif Condensed" panose="02060606050605020204" pitchFamily="18" charset="0"/>
                <a:cs typeface="+mj-cs"/>
              </a:rPr>
              <a:t>considerazioni</a:t>
            </a:r>
            <a:endParaRPr kumimoji="0" lang="en-US" sz="3100" b="1" i="1" u="none" strike="noStrike" kern="1200" cap="none" spc="0" normalizeH="0" noProof="0" dirty="0" smtClean="0">
              <a:ln>
                <a:noFill/>
              </a:ln>
              <a:uLnTx/>
              <a:uFillTx/>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tabLst/>
              <a:defRPr/>
            </a:pPr>
            <a:endParaRPr kumimoji="0" lang="en-US" sz="2600" b="1" i="1" u="none" strike="noStrike" kern="1200" cap="none" spc="0" normalizeH="0" noProof="0" dirty="0" smtClean="0">
              <a:ln>
                <a:noFill/>
              </a:ln>
              <a:uLnTx/>
              <a:uFillTx/>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tabLst/>
              <a:defRPr/>
            </a:pPr>
            <a:r>
              <a:rPr lang="en-US" sz="3100" b="1" i="1" baseline="0" dirty="0" smtClean="0">
                <a:latin typeface="+mj-lt"/>
                <a:ea typeface="DejaVu Serif Condensed" panose="02060606050605020204" pitchFamily="18" charset="0"/>
                <a:cs typeface="+mj-cs"/>
              </a:rPr>
              <a:t>5. </a:t>
            </a:r>
            <a:r>
              <a:rPr lang="en-US" sz="3100" b="1" i="1" baseline="0" dirty="0" err="1" smtClean="0">
                <a:latin typeface="+mj-lt"/>
                <a:ea typeface="DejaVu Serif Condensed" panose="02060606050605020204" pitchFamily="18" charset="0"/>
                <a:cs typeface="+mj-cs"/>
              </a:rPr>
              <a:t>Conclusioni</a:t>
            </a:r>
            <a:endParaRPr lang="en-US" sz="3100" b="1" i="1" baseline="0" dirty="0" smtClean="0">
              <a:latin typeface="+mj-lt"/>
              <a:ea typeface="DejaVu Serif Condensed" panose="02060606050605020204" pitchFamily="18" charset="0"/>
              <a:cs typeface="+mj-cs"/>
            </a:endParaRPr>
          </a:p>
          <a:p>
            <a:pPr marL="457200" marR="0" lvl="0" indent="-457200" algn="r" defTabSz="914400" rtl="0" eaLnBrk="1" fontAlgn="auto" latinLnBrk="0" hangingPunct="1">
              <a:lnSpc>
                <a:spcPct val="100000"/>
              </a:lnSpc>
              <a:spcBef>
                <a:spcPct val="0"/>
              </a:spcBef>
              <a:spcAft>
                <a:spcPts val="0"/>
              </a:spcAft>
              <a:buClrTx/>
              <a:buSzTx/>
              <a:tabLst/>
              <a:defRPr/>
            </a:pPr>
            <a:endParaRPr kumimoji="0" lang="en-US" sz="3100" b="1" i="1" u="none" strike="noStrike" kern="1200" cap="none" spc="0" normalizeH="0" baseline="0" noProof="0" dirty="0">
              <a:ln>
                <a:noFill/>
              </a:ln>
              <a:uLnTx/>
              <a:uFillTx/>
              <a:latin typeface="+mj-lt"/>
              <a:ea typeface="DejaVu Serif Condensed" panose="02060606050605020204" pitchFamily="18" charset="0"/>
              <a:cs typeface="+mj-cs"/>
            </a:endParaRPr>
          </a:p>
        </p:txBody>
      </p:sp>
      <p:sp>
        <p:nvSpPr>
          <p:cNvPr id="3" name="Segnaposto piè di pagina 2"/>
          <p:cNvSpPr>
            <a:spLocks noGrp="1"/>
          </p:cNvSpPr>
          <p:nvPr>
            <p:ph type="ftr" sz="quarter" idx="11"/>
          </p:nvPr>
        </p:nvSpPr>
        <p:spPr/>
        <p:txBody>
          <a:bodyPr/>
          <a:lstStyle/>
          <a:p>
            <a:r>
              <a:rPr lang="en-US" smtClean="0"/>
              <a:t>Turtles All the Way Down</a:t>
            </a:r>
            <a:endParaRPr lang="it-IT" dirty="0"/>
          </a:p>
        </p:txBody>
      </p:sp>
      <p:sp>
        <p:nvSpPr>
          <p:cNvPr id="7" name="Segnaposto numero diapositiva 6"/>
          <p:cNvSpPr>
            <a:spLocks noGrp="1"/>
          </p:cNvSpPr>
          <p:nvPr>
            <p:ph type="sldNum" sz="quarter" idx="12"/>
          </p:nvPr>
        </p:nvSpPr>
        <p:spPr/>
        <p:txBody>
          <a:bodyPr/>
          <a:lstStyle/>
          <a:p>
            <a:fld id="{4D08E559-9418-41F1-B688-5DBE8A5EF1CE}" type="slidenum">
              <a:rPr lang="it-IT" smtClean="0"/>
              <a:pPr/>
              <a:t>4</a:t>
            </a:fld>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467544" y="404664"/>
            <a:ext cx="8424936" cy="5904656"/>
          </a:xfrm>
          <a:prstGeom prst="rect">
            <a:avLst/>
          </a:prstGeom>
        </p:spPr>
        <p:txBody>
          <a:bodyPr vert="horz" anchor="b">
            <a:noAutofit/>
            <a:scene3d>
              <a:camera prst="orthographicFront"/>
              <a:lightRig rig="soft" dir="t"/>
            </a:scene3d>
            <a:sp3d prstMaterial="softEdge">
              <a:bevelT w="25400" h="25400"/>
            </a:sp3d>
          </a:bodyPr>
          <a:lstStyle/>
          <a:p>
            <a:pPr marL="514350" lvl="0" indent="-514350">
              <a:spcBef>
                <a:spcPct val="0"/>
              </a:spcBef>
              <a:buAutoNum type="arabicPeriod"/>
            </a:pPr>
            <a:r>
              <a:rPr lang="it-IT" sz="3300" b="1" i="1" dirty="0" smtClean="0">
                <a:latin typeface="+mj-lt"/>
                <a:ea typeface="+mj-ea"/>
                <a:cs typeface="+mj-cs"/>
              </a:rPr>
              <a:t>Introduzione</a:t>
            </a:r>
          </a:p>
          <a:p>
            <a:pPr marR="0" lvl="0" algn="r" defTabSz="914400" rtl="0" eaLnBrk="1" fontAlgn="auto" latinLnBrk="0" hangingPunct="1">
              <a:lnSpc>
                <a:spcPct val="100000"/>
              </a:lnSpc>
              <a:spcBef>
                <a:spcPct val="0"/>
              </a:spcBef>
              <a:spcAft>
                <a:spcPts val="0"/>
              </a:spcAft>
              <a:buClrTx/>
              <a:buSzTx/>
              <a:tabLst/>
              <a:defRPr/>
            </a:pPr>
            <a:endParaRPr kumimoji="0" lang="en-US" sz="1200" b="1" i="0" u="none" strike="noStrike" kern="1200" cap="none" spc="0" normalizeH="0" baseline="0" noProof="0" dirty="0" smtClean="0">
              <a:ln>
                <a:noFill/>
              </a:ln>
              <a:effectLst/>
              <a:uLnTx/>
              <a:uFillTx/>
              <a:latin typeface="+mj-lt"/>
              <a:ea typeface="+mj-ea"/>
              <a:cs typeface="+mj-cs"/>
            </a:endParaRPr>
          </a:p>
          <a:p>
            <a:pPr marL="457200" lvl="0" indent="-457200">
              <a:spcBef>
                <a:spcPct val="0"/>
              </a:spcBef>
              <a:defRPr/>
            </a:pPr>
            <a:r>
              <a:rPr lang="en-US" sz="2800" dirty="0" err="1" smtClean="0">
                <a:latin typeface="+mj-lt"/>
                <a:ea typeface="+mj-ea"/>
                <a:cs typeface="+mj-cs"/>
              </a:rPr>
              <a:t>Questione</a:t>
            </a:r>
            <a:r>
              <a:rPr lang="en-US" sz="2800" dirty="0" smtClean="0">
                <a:latin typeface="+mj-lt"/>
                <a:ea typeface="+mj-ea"/>
                <a:cs typeface="+mj-cs"/>
              </a:rPr>
              <a:t> </a:t>
            </a:r>
            <a:r>
              <a:rPr lang="en-US" sz="2800" dirty="0" err="1" smtClean="0">
                <a:latin typeface="+mj-lt"/>
                <a:ea typeface="+mj-ea"/>
                <a:cs typeface="+mj-cs"/>
              </a:rPr>
              <a:t>centrale</a:t>
            </a:r>
            <a:r>
              <a:rPr lang="en-US" sz="2800" dirty="0" smtClean="0">
                <a:latin typeface="+mj-lt"/>
                <a:ea typeface="+mj-ea"/>
                <a:cs typeface="+mj-cs"/>
              </a:rPr>
              <a:t> in </a:t>
            </a:r>
            <a:r>
              <a:rPr lang="en-US" sz="2800" dirty="0" err="1" smtClean="0">
                <a:latin typeface="+mj-lt"/>
                <a:ea typeface="+mj-ea"/>
                <a:cs typeface="+mj-cs"/>
              </a:rPr>
              <a:t>metafisica</a:t>
            </a:r>
            <a:r>
              <a:rPr lang="en-US" sz="2800" dirty="0" smtClean="0">
                <a:latin typeface="+mj-lt"/>
                <a:ea typeface="+mj-ea"/>
                <a:cs typeface="+mj-cs"/>
              </a:rPr>
              <a:t>: </a:t>
            </a:r>
            <a:r>
              <a:rPr lang="en-US" sz="2800" dirty="0" err="1" smtClean="0">
                <a:latin typeface="+mj-lt"/>
                <a:ea typeface="+mj-ea"/>
                <a:cs typeface="+mj-cs"/>
              </a:rPr>
              <a:t>qual</a:t>
            </a:r>
            <a:r>
              <a:rPr lang="en-US" sz="2800" dirty="0" smtClean="0">
                <a:latin typeface="+mj-lt"/>
                <a:ea typeface="+mj-ea"/>
                <a:cs typeface="+mj-cs"/>
              </a:rPr>
              <a:t> è la </a:t>
            </a:r>
            <a:r>
              <a:rPr lang="en-US" sz="2800" dirty="0" err="1" smtClean="0">
                <a:latin typeface="+mj-lt"/>
                <a:ea typeface="+mj-ea"/>
                <a:cs typeface="+mj-cs"/>
              </a:rPr>
              <a:t>struttura</a:t>
            </a:r>
            <a:r>
              <a:rPr lang="en-US" sz="2800" dirty="0" smtClean="0">
                <a:latin typeface="+mj-lt"/>
                <a:ea typeface="+mj-ea"/>
                <a:cs typeface="+mj-cs"/>
              </a:rPr>
              <a:t> </a:t>
            </a:r>
            <a:r>
              <a:rPr lang="en-US" sz="2800" dirty="0" err="1" smtClean="0">
                <a:latin typeface="+mj-lt"/>
                <a:ea typeface="+mj-ea"/>
                <a:cs typeface="+mj-cs"/>
              </a:rPr>
              <a:t>fondamentale</a:t>
            </a:r>
            <a:r>
              <a:rPr lang="en-US" sz="2800" dirty="0" smtClean="0">
                <a:latin typeface="+mj-lt"/>
                <a:ea typeface="+mj-ea"/>
                <a:cs typeface="+mj-cs"/>
              </a:rPr>
              <a:t> </a:t>
            </a:r>
            <a:r>
              <a:rPr lang="en-US" sz="2800" dirty="0" err="1" smtClean="0">
                <a:latin typeface="+mj-lt"/>
                <a:ea typeface="+mj-ea"/>
                <a:cs typeface="+mj-cs"/>
              </a:rPr>
              <a:t>della</a:t>
            </a:r>
            <a:r>
              <a:rPr lang="en-US" sz="2800" dirty="0" smtClean="0">
                <a:latin typeface="+mj-lt"/>
                <a:ea typeface="+mj-ea"/>
                <a:cs typeface="+mj-cs"/>
              </a:rPr>
              <a:t> </a:t>
            </a:r>
            <a:r>
              <a:rPr lang="en-US" sz="2800" dirty="0" err="1" smtClean="0">
                <a:latin typeface="+mj-lt"/>
                <a:ea typeface="+mj-ea"/>
                <a:cs typeface="+mj-cs"/>
              </a:rPr>
              <a:t>realtà</a:t>
            </a:r>
            <a:r>
              <a:rPr lang="en-US" sz="2800" dirty="0" smtClean="0">
                <a:latin typeface="+mj-lt"/>
                <a:ea typeface="+mj-ea"/>
                <a:cs typeface="+mj-cs"/>
              </a:rPr>
              <a:t>?</a:t>
            </a:r>
          </a:p>
          <a:p>
            <a:pPr marL="457200" lvl="0" indent="-457200">
              <a:spcBef>
                <a:spcPct val="0"/>
              </a:spcBef>
              <a:defRPr/>
            </a:pPr>
            <a:r>
              <a:rPr lang="en-US" sz="2800" dirty="0" err="1" smtClean="0">
                <a:latin typeface="+mj-lt"/>
                <a:ea typeface="+mj-ea"/>
                <a:cs typeface="+mj-cs"/>
              </a:rPr>
              <a:t>Relazioni</a:t>
            </a:r>
            <a:r>
              <a:rPr lang="en-US" sz="2800" dirty="0" smtClean="0">
                <a:latin typeface="+mj-lt"/>
                <a:ea typeface="+mj-ea"/>
                <a:cs typeface="+mj-cs"/>
              </a:rPr>
              <a:t> </a:t>
            </a:r>
            <a:r>
              <a:rPr lang="en-US" sz="2800" dirty="0">
                <a:latin typeface="+mj-lt"/>
                <a:ea typeface="+mj-ea"/>
                <a:cs typeface="+mj-cs"/>
              </a:rPr>
              <a:t>di </a:t>
            </a:r>
            <a:r>
              <a:rPr lang="en-US" sz="2800" i="1" dirty="0" err="1" smtClean="0">
                <a:latin typeface="+mj-lt"/>
                <a:ea typeface="+mj-ea"/>
                <a:cs typeface="+mj-cs"/>
              </a:rPr>
              <a:t>priorità</a:t>
            </a:r>
            <a:r>
              <a:rPr lang="en-US" sz="2800" i="1" dirty="0" smtClean="0">
                <a:latin typeface="+mj-lt"/>
                <a:ea typeface="+mj-ea"/>
                <a:cs typeface="+mj-cs"/>
              </a:rPr>
              <a:t> </a:t>
            </a:r>
            <a:r>
              <a:rPr lang="en-US" sz="2800" dirty="0">
                <a:latin typeface="+mj-lt"/>
                <a:ea typeface="+mj-ea"/>
                <a:cs typeface="+mj-cs"/>
              </a:rPr>
              <a:t>e</a:t>
            </a:r>
            <a:r>
              <a:rPr lang="en-US" sz="2800" i="1" dirty="0">
                <a:latin typeface="+mj-lt"/>
                <a:ea typeface="+mj-ea"/>
                <a:cs typeface="+mj-cs"/>
              </a:rPr>
              <a:t> </a:t>
            </a:r>
            <a:r>
              <a:rPr lang="en-US" sz="2800" i="1" dirty="0" err="1">
                <a:latin typeface="+mj-lt"/>
                <a:ea typeface="+mj-ea"/>
                <a:cs typeface="+mj-cs"/>
              </a:rPr>
              <a:t>dipendenza</a:t>
            </a:r>
            <a:r>
              <a:rPr lang="en-US" sz="2800" i="1" dirty="0">
                <a:latin typeface="+mj-lt"/>
                <a:ea typeface="+mj-ea"/>
                <a:cs typeface="+mj-cs"/>
              </a:rPr>
              <a:t> </a:t>
            </a:r>
            <a:r>
              <a:rPr lang="en-US" sz="2800" i="1" dirty="0" err="1" smtClean="0">
                <a:latin typeface="+mj-lt"/>
                <a:ea typeface="+mj-ea"/>
                <a:cs typeface="+mj-cs"/>
              </a:rPr>
              <a:t>ontologica</a:t>
            </a:r>
            <a:r>
              <a:rPr lang="en-US" sz="2800" i="1" dirty="0" smtClean="0">
                <a:latin typeface="+mj-lt"/>
                <a:ea typeface="+mj-ea"/>
                <a:cs typeface="+mj-cs"/>
              </a:rPr>
              <a:t> </a:t>
            </a:r>
            <a:r>
              <a:rPr lang="en-US" sz="2800" dirty="0" smtClean="0">
                <a:latin typeface="+mj-lt"/>
                <a:ea typeface="+mj-ea"/>
                <a:cs typeface="+mj-cs"/>
              </a:rPr>
              <a:t>(‘</a:t>
            </a:r>
            <a:r>
              <a:rPr lang="en-US" sz="2800" i="1" dirty="0" smtClean="0">
                <a:latin typeface="+mj-lt"/>
                <a:ea typeface="+mj-ea"/>
                <a:cs typeface="+mj-cs"/>
              </a:rPr>
              <a:t>grounding</a:t>
            </a:r>
            <a:r>
              <a:rPr lang="en-US" sz="2800" dirty="0" smtClean="0">
                <a:latin typeface="+mj-lt"/>
                <a:ea typeface="+mj-ea"/>
                <a:cs typeface="+mj-cs"/>
              </a:rPr>
              <a:t>’)</a:t>
            </a:r>
          </a:p>
          <a:p>
            <a:pPr marL="457200" lvl="0" indent="-457200">
              <a:spcBef>
                <a:spcPct val="0"/>
              </a:spcBef>
              <a:defRPr/>
            </a:pPr>
            <a:r>
              <a:rPr lang="en-US" sz="2400" dirty="0" smtClean="0">
                <a:latin typeface="+mj-lt"/>
                <a:ea typeface="+mj-ea"/>
                <a:cs typeface="+mj-cs"/>
              </a:rPr>
              <a:t>Per </a:t>
            </a:r>
            <a:r>
              <a:rPr lang="en-US" sz="2400" dirty="0" err="1" smtClean="0">
                <a:latin typeface="+mj-lt"/>
                <a:ea typeface="+mj-ea"/>
                <a:cs typeface="+mj-cs"/>
              </a:rPr>
              <a:t>es</a:t>
            </a:r>
            <a:r>
              <a:rPr lang="en-US" sz="2400" dirty="0" smtClean="0">
                <a:latin typeface="+mj-lt"/>
                <a:ea typeface="+mj-ea"/>
                <a:cs typeface="+mj-cs"/>
              </a:rPr>
              <a:t>.: la </a:t>
            </a:r>
            <a:r>
              <a:rPr lang="en-US" sz="2400" dirty="0" err="1" smtClean="0">
                <a:latin typeface="+mj-lt"/>
                <a:ea typeface="+mj-ea"/>
                <a:cs typeface="+mj-cs"/>
              </a:rPr>
              <a:t>bianchezza</a:t>
            </a:r>
            <a:r>
              <a:rPr lang="en-US" sz="2400" dirty="0" smtClean="0">
                <a:latin typeface="+mj-lt"/>
                <a:ea typeface="+mj-ea"/>
                <a:cs typeface="+mj-cs"/>
              </a:rPr>
              <a:t> </a:t>
            </a:r>
            <a:r>
              <a:rPr lang="en-US" sz="2400" dirty="0" err="1" smtClean="0">
                <a:latin typeface="+mj-lt"/>
                <a:ea typeface="+mj-ea"/>
                <a:cs typeface="+mj-cs"/>
              </a:rPr>
              <a:t>della</a:t>
            </a:r>
            <a:r>
              <a:rPr lang="en-US" sz="2400" dirty="0" smtClean="0">
                <a:latin typeface="+mj-lt"/>
                <a:ea typeface="+mj-ea"/>
                <a:cs typeface="+mj-cs"/>
              </a:rPr>
              <a:t> neve </a:t>
            </a:r>
            <a:r>
              <a:rPr lang="en-US" sz="2400" i="1" dirty="0" err="1" smtClean="0">
                <a:latin typeface="+mj-lt"/>
                <a:ea typeface="+mj-ea"/>
                <a:cs typeface="+mj-cs"/>
              </a:rPr>
              <a:t>fonda</a:t>
            </a:r>
            <a:r>
              <a:rPr lang="en-US" sz="2400" dirty="0" smtClean="0">
                <a:latin typeface="+mj-lt"/>
                <a:ea typeface="+mj-ea"/>
                <a:cs typeface="+mj-cs"/>
              </a:rPr>
              <a:t> la </a:t>
            </a:r>
            <a:r>
              <a:rPr lang="en-US" sz="2400" dirty="0" err="1" smtClean="0">
                <a:latin typeface="+mj-lt"/>
                <a:ea typeface="+mj-ea"/>
                <a:cs typeface="+mj-cs"/>
              </a:rPr>
              <a:t>verità</a:t>
            </a:r>
            <a:r>
              <a:rPr lang="en-US" sz="2400" dirty="0" smtClean="0">
                <a:latin typeface="+mj-lt"/>
                <a:ea typeface="+mj-ea"/>
                <a:cs typeface="+mj-cs"/>
              </a:rPr>
              <a:t> di ‘la neve è </a:t>
            </a:r>
            <a:r>
              <a:rPr lang="en-US" sz="2400" dirty="0" err="1" smtClean="0">
                <a:latin typeface="+mj-lt"/>
                <a:ea typeface="+mj-ea"/>
                <a:cs typeface="+mj-cs"/>
              </a:rPr>
              <a:t>bianca</a:t>
            </a:r>
            <a:r>
              <a:rPr lang="en-US" sz="2400" dirty="0" smtClean="0">
                <a:latin typeface="+mj-lt"/>
                <a:ea typeface="+mj-ea"/>
                <a:cs typeface="+mj-cs"/>
              </a:rPr>
              <a:t>’, la </a:t>
            </a:r>
            <a:r>
              <a:rPr lang="en-US" sz="2400" dirty="0" err="1" smtClean="0">
                <a:latin typeface="+mj-lt"/>
                <a:ea typeface="+mj-ea"/>
                <a:cs typeface="+mj-cs"/>
              </a:rPr>
              <a:t>folla</a:t>
            </a:r>
            <a:r>
              <a:rPr lang="en-US" sz="2400" dirty="0" smtClean="0">
                <a:latin typeface="+mj-lt"/>
                <a:ea typeface="+mj-ea"/>
                <a:cs typeface="+mj-cs"/>
              </a:rPr>
              <a:t> </a:t>
            </a:r>
            <a:r>
              <a:rPr lang="en-US" sz="2400" dirty="0" err="1" smtClean="0">
                <a:latin typeface="+mj-lt"/>
                <a:ea typeface="+mj-ea"/>
                <a:cs typeface="+mj-cs"/>
              </a:rPr>
              <a:t>esiste</a:t>
            </a:r>
            <a:r>
              <a:rPr lang="en-US" sz="2400" dirty="0" smtClean="0">
                <a:latin typeface="+mj-lt"/>
                <a:ea typeface="+mj-ea"/>
                <a:cs typeface="+mj-cs"/>
              </a:rPr>
              <a:t> </a:t>
            </a:r>
            <a:r>
              <a:rPr lang="en-US" sz="2400" i="1" dirty="0" smtClean="0">
                <a:latin typeface="+mj-lt"/>
                <a:ea typeface="+mj-ea"/>
                <a:cs typeface="+mj-cs"/>
              </a:rPr>
              <a:t>in </a:t>
            </a:r>
            <a:r>
              <a:rPr lang="en-US" sz="2400" i="1" dirty="0" err="1" smtClean="0">
                <a:latin typeface="+mj-lt"/>
                <a:ea typeface="+mj-ea"/>
                <a:cs typeface="+mj-cs"/>
              </a:rPr>
              <a:t>virtù</a:t>
            </a:r>
            <a:r>
              <a:rPr lang="en-US" sz="2400" i="1" dirty="0" smtClean="0">
                <a:latin typeface="+mj-lt"/>
                <a:ea typeface="+mj-ea"/>
                <a:cs typeface="+mj-cs"/>
              </a:rPr>
              <a:t> </a:t>
            </a:r>
            <a:r>
              <a:rPr lang="en-US" sz="2400" dirty="0" err="1" smtClean="0">
                <a:latin typeface="+mj-lt"/>
                <a:ea typeface="+mj-ea"/>
                <a:cs typeface="+mj-cs"/>
              </a:rPr>
              <a:t>dell’esistenza</a:t>
            </a:r>
            <a:r>
              <a:rPr lang="en-US" sz="2400" dirty="0" smtClean="0">
                <a:latin typeface="+mj-lt"/>
                <a:ea typeface="+mj-ea"/>
                <a:cs typeface="+mj-cs"/>
              </a:rPr>
              <a:t> </a:t>
            </a:r>
            <a:r>
              <a:rPr lang="en-US" sz="2400" dirty="0" err="1" smtClean="0">
                <a:latin typeface="+mj-lt"/>
                <a:ea typeface="+mj-ea"/>
                <a:cs typeface="+mj-cs"/>
              </a:rPr>
              <a:t>delle</a:t>
            </a:r>
            <a:r>
              <a:rPr lang="en-US" sz="2400" dirty="0" smtClean="0">
                <a:latin typeface="+mj-lt"/>
                <a:ea typeface="+mj-ea"/>
                <a:cs typeface="+mj-cs"/>
              </a:rPr>
              <a:t> </a:t>
            </a:r>
            <a:r>
              <a:rPr lang="en-US" sz="2400" dirty="0" err="1" smtClean="0">
                <a:latin typeface="+mj-lt"/>
                <a:ea typeface="+mj-ea"/>
                <a:cs typeface="+mj-cs"/>
              </a:rPr>
              <a:t>singole</a:t>
            </a:r>
            <a:r>
              <a:rPr lang="en-US" sz="2400" dirty="0" smtClean="0">
                <a:latin typeface="+mj-lt"/>
                <a:ea typeface="+mj-ea"/>
                <a:cs typeface="+mj-cs"/>
              </a:rPr>
              <a:t> </a:t>
            </a:r>
            <a:r>
              <a:rPr lang="en-US" sz="2400" dirty="0" err="1" smtClean="0">
                <a:latin typeface="+mj-lt"/>
                <a:ea typeface="+mj-ea"/>
                <a:cs typeface="+mj-cs"/>
              </a:rPr>
              <a:t>persone</a:t>
            </a:r>
            <a:r>
              <a:rPr lang="en-US" sz="2400" dirty="0" smtClean="0">
                <a:latin typeface="+mj-lt"/>
                <a:ea typeface="+mj-ea"/>
                <a:cs typeface="+mj-cs"/>
              </a:rPr>
              <a:t>, etc.</a:t>
            </a:r>
            <a:endParaRPr lang="en-US" sz="2400" dirty="0">
              <a:latin typeface="+mj-lt"/>
              <a:ea typeface="+mj-ea"/>
              <a:cs typeface="+mj-cs"/>
            </a:endParaRPr>
          </a:p>
          <a:p>
            <a:pPr marL="457200" lvl="0" indent="-457200">
              <a:spcBef>
                <a:spcPct val="0"/>
              </a:spcBef>
              <a:defRPr/>
            </a:pPr>
            <a:endParaRPr lang="en-US" sz="2000" dirty="0">
              <a:latin typeface="+mj-lt"/>
              <a:ea typeface="+mj-ea"/>
              <a:cs typeface="+mj-cs"/>
            </a:endParaRPr>
          </a:p>
          <a:p>
            <a:pPr marL="914400" lvl="1" indent="-457200">
              <a:spcBef>
                <a:spcPct val="0"/>
              </a:spcBef>
              <a:spcAft>
                <a:spcPts val="600"/>
              </a:spcAft>
            </a:pPr>
            <a:r>
              <a:rPr lang="en-US" sz="2400" dirty="0" smtClean="0">
                <a:latin typeface="+mj-lt"/>
                <a:ea typeface="+mj-ea"/>
                <a:cs typeface="+mj-cs"/>
              </a:rPr>
              <a:t> </a:t>
            </a:r>
            <a:r>
              <a:rPr lang="en-US" sz="2800" dirty="0" smtClean="0">
                <a:latin typeface="+mj-lt"/>
                <a:ea typeface="+mj-ea"/>
                <a:cs typeface="+mj-cs"/>
              </a:rPr>
              <a:t>Qui, f</a:t>
            </a:r>
            <a:r>
              <a:rPr lang="en-US" sz="2800" baseline="0" dirty="0" smtClean="0">
                <a:latin typeface="+mj-lt"/>
                <a:ea typeface="+mj-ea"/>
                <a:cs typeface="+mj-cs"/>
              </a:rPr>
              <a:t>ocus </a:t>
            </a:r>
            <a:r>
              <a:rPr lang="en-US" sz="2800" baseline="0" dirty="0" err="1" smtClean="0">
                <a:latin typeface="+mj-lt"/>
                <a:ea typeface="+mj-ea"/>
                <a:cs typeface="+mj-cs"/>
              </a:rPr>
              <a:t>sulle</a:t>
            </a:r>
            <a:r>
              <a:rPr lang="en-US" sz="2800" baseline="0" dirty="0" smtClean="0">
                <a:latin typeface="+mj-lt"/>
                <a:ea typeface="+mj-ea"/>
                <a:cs typeface="+mj-cs"/>
              </a:rPr>
              <a:t> </a:t>
            </a:r>
            <a:r>
              <a:rPr lang="en-US" sz="2800" baseline="0" dirty="0" err="1" smtClean="0">
                <a:latin typeface="+mj-lt"/>
                <a:ea typeface="+mj-ea"/>
                <a:cs typeface="+mj-cs"/>
              </a:rPr>
              <a:t>relazioni</a:t>
            </a:r>
            <a:r>
              <a:rPr lang="en-US" sz="2800" baseline="0" dirty="0" smtClean="0">
                <a:latin typeface="+mj-lt"/>
                <a:ea typeface="+mj-ea"/>
                <a:cs typeface="+mj-cs"/>
              </a:rPr>
              <a:t> </a:t>
            </a:r>
            <a:r>
              <a:rPr lang="en-US" sz="2800" b="1" i="1" baseline="0" dirty="0" smtClean="0">
                <a:latin typeface="+mj-lt"/>
                <a:ea typeface="+mj-ea"/>
                <a:cs typeface="+mj-cs"/>
              </a:rPr>
              <a:t>parte-</a:t>
            </a:r>
            <a:r>
              <a:rPr lang="en-US" sz="2800" b="1" i="1" baseline="0" dirty="0" err="1" smtClean="0">
                <a:latin typeface="+mj-lt"/>
                <a:ea typeface="+mj-ea"/>
                <a:cs typeface="+mj-cs"/>
              </a:rPr>
              <a:t>tutto</a:t>
            </a:r>
            <a:endParaRPr lang="en-US" sz="2800" b="1" i="1" baseline="0" dirty="0" smtClean="0">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endParaRPr lang="en-US" sz="1600" baseline="0" dirty="0" smtClean="0">
              <a:latin typeface="+mj-lt"/>
              <a:ea typeface="+mj-ea"/>
              <a:cs typeface="+mj-cs"/>
            </a:endParaRPr>
          </a:p>
          <a:p>
            <a:pPr marL="914400" lvl="1" indent="-457200">
              <a:spcBef>
                <a:spcPct val="0"/>
              </a:spcBef>
            </a:pPr>
            <a:r>
              <a:rPr lang="en-US" sz="2400" dirty="0" err="1" smtClean="0">
                <a:latin typeface="+mj-lt"/>
                <a:ea typeface="+mj-ea"/>
                <a:cs typeface="+mj-cs"/>
              </a:rPr>
              <a:t>Assumiamo</a:t>
            </a:r>
            <a:r>
              <a:rPr lang="en-US" sz="2400" dirty="0" smtClean="0">
                <a:latin typeface="+mj-lt"/>
                <a:ea typeface="+mj-ea"/>
                <a:cs typeface="+mj-cs"/>
              </a:rPr>
              <a:t> </a:t>
            </a:r>
            <a:r>
              <a:rPr lang="en-US" sz="2400" dirty="0" err="1" smtClean="0">
                <a:latin typeface="+mj-lt"/>
                <a:ea typeface="+mj-ea"/>
                <a:cs typeface="+mj-cs"/>
              </a:rPr>
              <a:t>che</a:t>
            </a:r>
            <a:r>
              <a:rPr lang="en-US" sz="2400" dirty="0" smtClean="0">
                <a:latin typeface="+mj-lt"/>
                <a:ea typeface="+mj-ea"/>
                <a:cs typeface="+mj-cs"/>
              </a:rPr>
              <a:t> le </a:t>
            </a:r>
            <a:r>
              <a:rPr lang="en-US" sz="2400" dirty="0" err="1" smtClean="0">
                <a:latin typeface="+mj-lt"/>
                <a:ea typeface="+mj-ea"/>
                <a:cs typeface="+mj-cs"/>
              </a:rPr>
              <a:t>relazioni</a:t>
            </a:r>
            <a:r>
              <a:rPr lang="en-US" sz="2400" dirty="0" smtClean="0">
                <a:latin typeface="+mj-lt"/>
                <a:ea typeface="+mj-ea"/>
                <a:cs typeface="+mj-cs"/>
              </a:rPr>
              <a:t> di </a:t>
            </a:r>
            <a:r>
              <a:rPr lang="en-US" sz="2400" dirty="0" err="1" smtClean="0">
                <a:latin typeface="+mj-lt"/>
                <a:ea typeface="+mj-ea"/>
                <a:cs typeface="+mj-cs"/>
              </a:rPr>
              <a:t>priorità</a:t>
            </a:r>
            <a:r>
              <a:rPr lang="en-US" sz="2400" dirty="0" smtClean="0">
                <a:latin typeface="+mj-lt"/>
                <a:ea typeface="+mj-ea"/>
                <a:cs typeface="+mj-cs"/>
              </a:rPr>
              <a:t>/</a:t>
            </a:r>
            <a:r>
              <a:rPr lang="en-US" sz="2400" dirty="0" err="1" smtClean="0">
                <a:latin typeface="+mj-lt"/>
                <a:ea typeface="+mj-ea"/>
                <a:cs typeface="+mj-cs"/>
              </a:rPr>
              <a:t>dipendenza</a:t>
            </a:r>
            <a:r>
              <a:rPr lang="en-US" sz="2400" dirty="0" smtClean="0">
                <a:latin typeface="+mj-lt"/>
                <a:ea typeface="+mj-ea"/>
                <a:cs typeface="+mj-cs"/>
              </a:rPr>
              <a:t> </a:t>
            </a:r>
            <a:r>
              <a:rPr lang="en-US" sz="2400" dirty="0" err="1" smtClean="0">
                <a:latin typeface="+mj-lt"/>
                <a:ea typeface="+mj-ea"/>
                <a:cs typeface="+mj-cs"/>
              </a:rPr>
              <a:t>siano</a:t>
            </a:r>
            <a:r>
              <a:rPr lang="en-US" sz="2400" dirty="0" smtClean="0">
                <a:latin typeface="+mj-lt"/>
                <a:ea typeface="+mj-ea"/>
                <a:cs typeface="+mj-cs"/>
              </a:rPr>
              <a:t> </a:t>
            </a:r>
            <a:r>
              <a:rPr lang="en-US" sz="2400" dirty="0" err="1" smtClean="0">
                <a:latin typeface="+mj-lt"/>
                <a:ea typeface="+mj-ea"/>
                <a:cs typeface="+mj-cs"/>
              </a:rPr>
              <a:t>relazioni</a:t>
            </a:r>
            <a:r>
              <a:rPr lang="en-US" sz="2400" dirty="0" smtClean="0">
                <a:latin typeface="+mj-lt"/>
                <a:ea typeface="+mj-ea"/>
                <a:cs typeface="+mj-cs"/>
              </a:rPr>
              <a:t> </a:t>
            </a:r>
            <a:r>
              <a:rPr lang="en-US" sz="2400" dirty="0" err="1" smtClean="0">
                <a:latin typeface="+mj-lt"/>
                <a:ea typeface="+mj-ea"/>
                <a:cs typeface="+mj-cs"/>
              </a:rPr>
              <a:t>mereologiche</a:t>
            </a:r>
            <a:endParaRPr lang="en-US" sz="2400" dirty="0" smtClean="0">
              <a:latin typeface="+mj-lt"/>
              <a:ea typeface="+mj-ea"/>
              <a:cs typeface="+mj-cs"/>
            </a:endParaRPr>
          </a:p>
          <a:p>
            <a:pPr marL="457200" indent="-457200">
              <a:spcBef>
                <a:spcPct val="0"/>
              </a:spcBef>
            </a:pPr>
            <a:endParaRPr lang="en-US" sz="1600" dirty="0">
              <a:latin typeface="+mj-lt"/>
              <a:ea typeface="+mj-ea"/>
              <a:cs typeface="+mj-cs"/>
            </a:endParaRPr>
          </a:p>
          <a:p>
            <a:pPr marL="457200" indent="-457200">
              <a:spcBef>
                <a:spcPct val="0"/>
              </a:spcBef>
            </a:pPr>
            <a:r>
              <a:rPr lang="en-US" sz="2800" dirty="0" err="1" smtClean="0">
                <a:latin typeface="+mj-lt"/>
                <a:ea typeface="+mj-ea"/>
                <a:cs typeface="+mj-cs"/>
              </a:rPr>
              <a:t>Che</a:t>
            </a:r>
            <a:r>
              <a:rPr lang="en-US" sz="2800" dirty="0" smtClean="0">
                <a:latin typeface="+mj-lt"/>
                <a:ea typeface="+mj-ea"/>
                <a:cs typeface="+mj-cs"/>
              </a:rPr>
              <a:t> </a:t>
            </a:r>
            <a:r>
              <a:rPr lang="en-US" sz="2800" dirty="0" err="1" smtClean="0">
                <a:latin typeface="+mj-lt"/>
                <a:ea typeface="+mj-ea"/>
                <a:cs typeface="+mj-cs"/>
              </a:rPr>
              <a:t>tipo</a:t>
            </a:r>
            <a:r>
              <a:rPr lang="en-US" sz="2800" dirty="0" smtClean="0">
                <a:latin typeface="+mj-lt"/>
                <a:ea typeface="+mj-ea"/>
                <a:cs typeface="+mj-cs"/>
              </a:rPr>
              <a:t> di ‘</a:t>
            </a:r>
            <a:r>
              <a:rPr lang="en-US" sz="2800" dirty="0" err="1" smtClean="0">
                <a:latin typeface="+mj-lt"/>
                <a:ea typeface="+mj-ea"/>
                <a:cs typeface="+mj-cs"/>
              </a:rPr>
              <a:t>architettura</a:t>
            </a:r>
            <a:r>
              <a:rPr lang="en-US" sz="2800" dirty="0" smtClean="0">
                <a:latin typeface="+mj-lt"/>
                <a:ea typeface="+mj-ea"/>
                <a:cs typeface="+mj-cs"/>
              </a:rPr>
              <a:t>’ </a:t>
            </a:r>
            <a:r>
              <a:rPr lang="en-US" sz="2800" dirty="0" err="1" smtClean="0">
                <a:latin typeface="+mj-lt"/>
                <a:ea typeface="+mj-ea"/>
                <a:cs typeface="+mj-cs"/>
              </a:rPr>
              <a:t>determinano</a:t>
            </a:r>
            <a:r>
              <a:rPr lang="en-US" sz="2800" dirty="0" smtClean="0">
                <a:latin typeface="+mj-lt"/>
                <a:ea typeface="+mj-ea"/>
                <a:cs typeface="+mj-cs"/>
              </a:rPr>
              <a:t>?</a:t>
            </a:r>
            <a:endParaRPr lang="en-US" sz="2800" baseline="0" dirty="0">
              <a:latin typeface="+mj-lt"/>
              <a:ea typeface="+mj-ea"/>
              <a:cs typeface="+mj-cs"/>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5" name="Segnaposto numero diapositiva 4"/>
          <p:cNvSpPr>
            <a:spLocks noGrp="1"/>
          </p:cNvSpPr>
          <p:nvPr>
            <p:ph type="sldNum" sz="quarter" idx="12"/>
          </p:nvPr>
        </p:nvSpPr>
        <p:spPr/>
        <p:txBody>
          <a:bodyPr/>
          <a:lstStyle/>
          <a:p>
            <a:fld id="{4D08E559-9418-41F1-B688-5DBE8A5EF1CE}" type="slidenum">
              <a:rPr lang="it-IT" smtClean="0"/>
              <a:pPr/>
              <a:t>5</a:t>
            </a:fld>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1"/>
          <p:cNvSpPr txBox="1">
            <a:spLocks/>
          </p:cNvSpPr>
          <p:nvPr/>
        </p:nvSpPr>
        <p:spPr>
          <a:xfrm>
            <a:off x="360040" y="404664"/>
            <a:ext cx="8604448" cy="6192688"/>
          </a:xfrm>
          <a:prstGeom prst="rect">
            <a:avLst/>
          </a:prstGeom>
        </p:spPr>
        <p:txBody>
          <a:bodyPr vert="horz" anchor="b">
            <a:noAutofit/>
            <a:scene3d>
              <a:camera prst="orthographicFront"/>
              <a:lightRig rig="soft" dir="t"/>
            </a:scene3d>
            <a:sp3d prstMaterial="softEdge">
              <a:bevelT w="25400" h="25400"/>
            </a:sp3d>
          </a:bodyPr>
          <a:lstStyle/>
          <a:p>
            <a:pPr marL="457200" marR="0" lvl="0" indent="-457200" algn="r" defTabSz="914400" rtl="0" eaLnBrk="1" fontAlgn="auto" latinLnBrk="0" hangingPunct="1">
              <a:lnSpc>
                <a:spcPct val="100000"/>
              </a:lnSpc>
              <a:spcBef>
                <a:spcPct val="0"/>
              </a:spcBef>
              <a:spcAft>
                <a:spcPts val="0"/>
              </a:spcAft>
              <a:buClrTx/>
              <a:buSzTx/>
              <a:buFontTx/>
              <a:buAutoNum type="arabicPeriod"/>
              <a:tabLst/>
              <a:defRPr/>
            </a:pPr>
            <a:endParaRPr kumimoji="0" lang="en-US" sz="3300" b="1" i="0" u="none" strike="noStrike" kern="1200" cap="none" spc="0" normalizeH="0" baseline="0" noProof="0" dirty="0" smtClean="0">
              <a:ln>
                <a:noFill/>
              </a:ln>
              <a:effectLst/>
              <a:uLnTx/>
              <a:uFillTx/>
              <a:latin typeface="+mj-lt"/>
              <a:ea typeface="+mj-ea"/>
              <a:cs typeface="+mj-cs"/>
            </a:endParaRPr>
          </a:p>
          <a:p>
            <a:pPr marL="457200" marR="0" lvl="0" indent="-457200" defTabSz="914400" rtl="0" eaLnBrk="1" fontAlgn="auto" latinLnBrk="0" hangingPunct="1">
              <a:lnSpc>
                <a:spcPct val="100000"/>
              </a:lnSpc>
              <a:spcBef>
                <a:spcPct val="0"/>
              </a:spcBef>
              <a:spcAft>
                <a:spcPts val="0"/>
              </a:spcAft>
              <a:buClrTx/>
              <a:buSzTx/>
              <a:tabLst/>
              <a:defRPr/>
            </a:pPr>
            <a:endParaRPr lang="en-US" sz="2800" dirty="0">
              <a:latin typeface="+mj-lt"/>
              <a:ea typeface="+mj-ea"/>
              <a:cs typeface="+mj-cs"/>
            </a:endParaRPr>
          </a:p>
          <a:p>
            <a:pPr marL="457200" indent="-457200">
              <a:spcBef>
                <a:spcPct val="0"/>
              </a:spcBef>
              <a:spcAft>
                <a:spcPts val="600"/>
              </a:spcAft>
            </a:pPr>
            <a:endParaRPr lang="en-US" sz="2800" dirty="0" smtClean="0">
              <a:latin typeface="+mj-lt"/>
              <a:ea typeface="+mj-ea"/>
              <a:cs typeface="+mj-cs"/>
            </a:endParaRPr>
          </a:p>
          <a:p>
            <a:pPr marL="457200" indent="-457200">
              <a:spcBef>
                <a:spcPct val="0"/>
              </a:spcBef>
              <a:spcAft>
                <a:spcPts val="600"/>
              </a:spcAft>
            </a:pPr>
            <a:endParaRPr lang="en-US" sz="2800" dirty="0">
              <a:latin typeface="+mj-lt"/>
              <a:ea typeface="+mj-ea"/>
              <a:cs typeface="+mj-cs"/>
            </a:endParaRPr>
          </a:p>
          <a:p>
            <a:pPr marL="457200" indent="-457200">
              <a:spcBef>
                <a:spcPct val="0"/>
              </a:spcBef>
              <a:spcAft>
                <a:spcPts val="600"/>
              </a:spcAft>
            </a:pPr>
            <a:r>
              <a:rPr lang="en-US" sz="2800" dirty="0" err="1" smtClean="0">
                <a:latin typeface="+mj-lt"/>
                <a:ea typeface="+mj-ea"/>
                <a:cs typeface="+mj-cs"/>
              </a:rPr>
              <a:t>Risposta</a:t>
            </a:r>
            <a:r>
              <a:rPr lang="en-US" sz="2800" dirty="0" smtClean="0">
                <a:latin typeface="+mj-lt"/>
                <a:ea typeface="+mj-ea"/>
                <a:cs typeface="+mj-cs"/>
              </a:rPr>
              <a:t> ‘</a:t>
            </a:r>
            <a:r>
              <a:rPr lang="en-US" sz="2800" dirty="0" err="1" smtClean="0">
                <a:latin typeface="+mj-lt"/>
                <a:ea typeface="+mj-ea"/>
                <a:cs typeface="+mj-cs"/>
              </a:rPr>
              <a:t>naturale</a:t>
            </a:r>
            <a:r>
              <a:rPr lang="en-US" sz="2800" dirty="0" smtClean="0">
                <a:latin typeface="+mj-lt"/>
                <a:ea typeface="+mj-ea"/>
                <a:cs typeface="+mj-cs"/>
              </a:rPr>
              <a:t>’: </a:t>
            </a:r>
            <a:r>
              <a:rPr lang="en-US" sz="2800" dirty="0" err="1">
                <a:latin typeface="+mj-lt"/>
              </a:rPr>
              <a:t>i</a:t>
            </a:r>
            <a:r>
              <a:rPr lang="en-US" sz="2800" dirty="0" err="1" smtClean="0">
                <a:latin typeface="+mj-lt"/>
              </a:rPr>
              <a:t>potesi</a:t>
            </a:r>
            <a:r>
              <a:rPr lang="en-US" sz="2800" dirty="0" smtClean="0">
                <a:latin typeface="+mj-lt"/>
              </a:rPr>
              <a:t> </a:t>
            </a:r>
            <a:r>
              <a:rPr lang="en-US" sz="2800" dirty="0" err="1">
                <a:latin typeface="+mj-lt"/>
              </a:rPr>
              <a:t>atomista</a:t>
            </a:r>
            <a:r>
              <a:rPr lang="en-US" sz="2800" dirty="0">
                <a:latin typeface="+mj-lt"/>
              </a:rPr>
              <a:t> (</a:t>
            </a:r>
            <a:r>
              <a:rPr lang="en-US" sz="2800" dirty="0" err="1">
                <a:latin typeface="+mj-lt"/>
              </a:rPr>
              <a:t>Democrito</a:t>
            </a:r>
            <a:r>
              <a:rPr lang="en-US" sz="2800" dirty="0">
                <a:latin typeface="+mj-lt"/>
              </a:rPr>
              <a:t> </a:t>
            </a:r>
            <a:r>
              <a:rPr lang="en-US" sz="2800" dirty="0">
                <a:latin typeface="+mj-lt"/>
                <a:sym typeface="Symbol"/>
              </a:rPr>
              <a:t> Newton</a:t>
            </a:r>
            <a:r>
              <a:rPr lang="en-US" sz="2800" dirty="0" smtClean="0">
                <a:latin typeface="+mj-lt"/>
                <a:sym typeface="Symbol"/>
              </a:rPr>
              <a:t>)</a:t>
            </a:r>
          </a:p>
          <a:p>
            <a:pPr marL="514350" indent="-514350">
              <a:spcBef>
                <a:spcPct val="0"/>
              </a:spcBef>
              <a:spcAft>
                <a:spcPts val="600"/>
              </a:spcAft>
              <a:buAutoNum type="arabicParenR"/>
            </a:pPr>
            <a:r>
              <a:rPr lang="en-US" sz="2800" b="1" i="1" dirty="0" err="1" smtClean="0">
                <a:latin typeface="+mj-lt"/>
                <a:sym typeface="Symbol"/>
              </a:rPr>
              <a:t>Fondazionalismo</a:t>
            </a:r>
            <a:r>
              <a:rPr lang="en-US" sz="2800" dirty="0" smtClean="0">
                <a:latin typeface="+mj-lt"/>
                <a:sym typeface="Symbol"/>
              </a:rPr>
              <a:t> come </a:t>
            </a:r>
            <a:r>
              <a:rPr lang="en-US" sz="2800" i="1" dirty="0" err="1" smtClean="0">
                <a:latin typeface="+mj-lt"/>
                <a:sym typeface="Symbol"/>
              </a:rPr>
              <a:t>Pluralismo</a:t>
            </a:r>
            <a:r>
              <a:rPr lang="en-US" sz="2800" i="1" dirty="0" smtClean="0">
                <a:latin typeface="+mj-lt"/>
                <a:sym typeface="Symbol"/>
              </a:rPr>
              <a:t> </a:t>
            </a:r>
            <a:r>
              <a:rPr lang="en-US" sz="2800" i="1" dirty="0" err="1">
                <a:latin typeface="+mj-lt"/>
                <a:sym typeface="Symbol"/>
              </a:rPr>
              <a:t>della</a:t>
            </a:r>
            <a:r>
              <a:rPr lang="en-US" sz="2800" i="1" dirty="0">
                <a:latin typeface="+mj-lt"/>
                <a:sym typeface="Symbol"/>
              </a:rPr>
              <a:t> </a:t>
            </a:r>
            <a:r>
              <a:rPr lang="en-US" sz="2800" i="1" dirty="0" err="1">
                <a:latin typeface="+mj-lt"/>
                <a:sym typeface="Symbol"/>
              </a:rPr>
              <a:t>priorità</a:t>
            </a:r>
            <a:r>
              <a:rPr lang="en-US" sz="2800" i="1" dirty="0">
                <a:latin typeface="+mj-lt"/>
                <a:sym typeface="Symbol"/>
              </a:rPr>
              <a:t>:</a:t>
            </a:r>
          </a:p>
          <a:p>
            <a:pPr marL="342900" indent="-342900">
              <a:lnSpc>
                <a:spcPct val="130000"/>
              </a:lnSpc>
              <a:spcBef>
                <a:spcPct val="0"/>
              </a:spcBef>
              <a:spcAft>
                <a:spcPts val="600"/>
              </a:spcAft>
              <a:defRPr/>
            </a:pPr>
            <a:r>
              <a:rPr lang="it-IT" dirty="0" smtClean="0">
                <a:latin typeface="+mj-lt"/>
              </a:rPr>
              <a:t>			    </a:t>
            </a:r>
            <a:r>
              <a:rPr lang="it-IT" sz="2800" dirty="0" smtClean="0">
                <a:latin typeface="+mj-lt"/>
              </a:rPr>
              <a:t>∃</a:t>
            </a:r>
            <a:r>
              <a:rPr lang="it-IT" sz="2800" dirty="0" err="1" smtClean="0">
                <a:latin typeface="+mj-lt"/>
              </a:rPr>
              <a:t>x∃y</a:t>
            </a:r>
            <a:r>
              <a:rPr lang="it-IT" sz="2800" dirty="0" smtClean="0">
                <a:latin typeface="+mj-lt"/>
              </a:rPr>
              <a:t>(</a:t>
            </a:r>
            <a:r>
              <a:rPr lang="it-IT" sz="2800" dirty="0" err="1" smtClean="0">
                <a:latin typeface="+mj-lt"/>
              </a:rPr>
              <a:t>Fx&amp;Fy&amp;x≠y</a:t>
            </a:r>
            <a:r>
              <a:rPr lang="it-IT" sz="2800" dirty="0" smtClean="0">
                <a:latin typeface="+mj-lt"/>
              </a:rPr>
              <a:t>)</a:t>
            </a:r>
          </a:p>
          <a:p>
            <a:pPr marL="914400" lvl="1" indent="-457200">
              <a:spcBef>
                <a:spcPct val="0"/>
              </a:spcBef>
              <a:spcAft>
                <a:spcPts val="600"/>
              </a:spcAft>
            </a:pPr>
            <a:r>
              <a:rPr lang="en-US" sz="2400" dirty="0" smtClean="0">
                <a:latin typeface="+mj-lt"/>
                <a:sym typeface="Symbol"/>
              </a:rPr>
              <a:t>Le </a:t>
            </a:r>
            <a:r>
              <a:rPr lang="en-US" sz="2400" dirty="0" err="1" smtClean="0">
                <a:latin typeface="+mj-lt"/>
                <a:sym typeface="Symbol"/>
              </a:rPr>
              <a:t>relazioni</a:t>
            </a:r>
            <a:r>
              <a:rPr lang="en-US" sz="2400" dirty="0" smtClean="0">
                <a:latin typeface="+mj-lt"/>
                <a:sym typeface="Symbol"/>
              </a:rPr>
              <a:t> di </a:t>
            </a:r>
            <a:r>
              <a:rPr lang="en-US" sz="2400" dirty="0" err="1" smtClean="0">
                <a:latin typeface="+mj-lt"/>
                <a:sym typeface="Symbol"/>
              </a:rPr>
              <a:t>priorità</a:t>
            </a:r>
            <a:r>
              <a:rPr lang="en-US" sz="2400" dirty="0" smtClean="0">
                <a:latin typeface="+mj-lt"/>
                <a:sym typeface="Symbol"/>
              </a:rPr>
              <a:t> e </a:t>
            </a:r>
            <a:r>
              <a:rPr lang="en-US" sz="2400" dirty="0" err="1" smtClean="0">
                <a:latin typeface="+mj-lt"/>
                <a:sym typeface="Symbol"/>
              </a:rPr>
              <a:t>dipendenza</a:t>
            </a:r>
            <a:r>
              <a:rPr lang="en-US" sz="2400" dirty="0" smtClean="0">
                <a:latin typeface="+mj-lt"/>
                <a:sym typeface="Symbol"/>
              </a:rPr>
              <a:t> </a:t>
            </a:r>
            <a:r>
              <a:rPr lang="en-US" sz="2400" dirty="0" err="1" smtClean="0">
                <a:latin typeface="+mj-lt"/>
                <a:sym typeface="Symbol"/>
              </a:rPr>
              <a:t>sono</a:t>
            </a:r>
            <a:r>
              <a:rPr lang="en-US" sz="2400" dirty="0" smtClean="0">
                <a:latin typeface="+mj-lt"/>
                <a:sym typeface="Symbol"/>
              </a:rPr>
              <a:t> </a:t>
            </a:r>
            <a:r>
              <a:rPr lang="en-US" sz="2400" dirty="0" err="1" smtClean="0">
                <a:latin typeface="+mj-lt"/>
                <a:sym typeface="Symbol"/>
              </a:rPr>
              <a:t>irriflessive</a:t>
            </a:r>
            <a:r>
              <a:rPr lang="en-US" sz="2400" dirty="0" smtClean="0">
                <a:latin typeface="+mj-lt"/>
                <a:sym typeface="Symbol"/>
              </a:rPr>
              <a:t>, transitive e </a:t>
            </a:r>
            <a:r>
              <a:rPr lang="en-US" sz="2400" dirty="0" err="1" smtClean="0">
                <a:latin typeface="+mj-lt"/>
                <a:sym typeface="Symbol"/>
              </a:rPr>
              <a:t>asimmetriche</a:t>
            </a:r>
            <a:endParaRPr lang="en-US" sz="2400" dirty="0" smtClean="0">
              <a:latin typeface="+mj-lt"/>
              <a:sym typeface="Symbol"/>
            </a:endParaRPr>
          </a:p>
          <a:p>
            <a:pPr marL="914400" lvl="1" indent="-457200">
              <a:spcBef>
                <a:spcPct val="0"/>
              </a:spcBef>
              <a:spcAft>
                <a:spcPts val="600"/>
              </a:spcAft>
            </a:pPr>
            <a:r>
              <a:rPr lang="en-US" sz="2400" dirty="0" smtClean="0">
                <a:latin typeface="+mj-lt"/>
                <a:sym typeface="Symbol"/>
              </a:rPr>
              <a:t>				</a:t>
            </a:r>
            <a:r>
              <a:rPr lang="en-US" sz="2400" dirty="0" err="1" smtClean="0">
                <a:latin typeface="+mj-lt"/>
                <a:sym typeface="Symbol"/>
              </a:rPr>
              <a:t>Tali</a:t>
            </a:r>
            <a:r>
              <a:rPr lang="en-US" sz="2400" dirty="0" smtClean="0">
                <a:latin typeface="+mj-lt"/>
                <a:sym typeface="Symbol"/>
              </a:rPr>
              <a:t> </a:t>
            </a:r>
            <a:r>
              <a:rPr lang="en-US" sz="2400" dirty="0" err="1" smtClean="0">
                <a:latin typeface="+mj-lt"/>
                <a:sym typeface="Symbol"/>
              </a:rPr>
              <a:t>relazioni</a:t>
            </a:r>
            <a:r>
              <a:rPr lang="en-US" sz="2400" dirty="0" smtClean="0">
                <a:latin typeface="+mj-lt"/>
                <a:sym typeface="Symbol"/>
              </a:rPr>
              <a:t> </a:t>
            </a:r>
            <a:r>
              <a:rPr lang="en-US" sz="2400" dirty="0" err="1" smtClean="0">
                <a:latin typeface="+mj-lt"/>
                <a:sym typeface="Symbol"/>
              </a:rPr>
              <a:t>determinano</a:t>
            </a:r>
            <a:r>
              <a:rPr lang="en-US" sz="2400" dirty="0" smtClean="0">
                <a:latin typeface="+mj-lt"/>
                <a:sym typeface="Symbol"/>
              </a:rPr>
              <a:t> un 				‘</a:t>
            </a:r>
            <a:r>
              <a:rPr lang="en-US" sz="2400" dirty="0" err="1" smtClean="0">
                <a:latin typeface="+mj-lt"/>
                <a:sym typeface="Symbol"/>
              </a:rPr>
              <a:t>ordinamento</a:t>
            </a:r>
            <a:r>
              <a:rPr lang="en-US" sz="2400" dirty="0" smtClean="0">
                <a:latin typeface="+mj-lt"/>
                <a:sym typeface="Symbol"/>
              </a:rPr>
              <a:t> </a:t>
            </a:r>
            <a:r>
              <a:rPr lang="en-US" sz="2400" dirty="0" err="1" smtClean="0">
                <a:latin typeface="+mj-lt"/>
                <a:sym typeface="Symbol"/>
              </a:rPr>
              <a:t>parziale</a:t>
            </a:r>
            <a:r>
              <a:rPr lang="en-US" sz="2400" dirty="0" smtClean="0">
                <a:latin typeface="+mj-lt"/>
                <a:sym typeface="Symbol"/>
              </a:rPr>
              <a:t> </a:t>
            </a:r>
            <a:r>
              <a:rPr lang="en-US" sz="2400" dirty="0" err="1" smtClean="0">
                <a:latin typeface="+mj-lt"/>
                <a:sym typeface="Symbol"/>
              </a:rPr>
              <a:t>stretto</a:t>
            </a:r>
            <a:r>
              <a:rPr lang="en-US" sz="2400" dirty="0" smtClean="0">
                <a:latin typeface="+mj-lt"/>
                <a:sym typeface="Symbol"/>
              </a:rPr>
              <a:t>’ – 				</a:t>
            </a:r>
            <a:r>
              <a:rPr lang="en-US" sz="2400" i="1" dirty="0" err="1" smtClean="0">
                <a:latin typeface="+mj-lt"/>
                <a:sym typeface="Symbol"/>
              </a:rPr>
              <a:t>gerarchia</a:t>
            </a:r>
            <a:r>
              <a:rPr lang="en-US" sz="2400" i="1" dirty="0" smtClean="0">
                <a:latin typeface="+mj-lt"/>
                <a:sym typeface="Symbol"/>
              </a:rPr>
              <a:t> </a:t>
            </a:r>
            <a:r>
              <a:rPr lang="en-US" sz="2400" i="1" dirty="0" err="1" smtClean="0">
                <a:latin typeface="+mj-lt"/>
                <a:sym typeface="Symbol"/>
              </a:rPr>
              <a:t>verticale</a:t>
            </a:r>
            <a:endParaRPr lang="en-US" sz="2400" i="1" dirty="0" smtClean="0">
              <a:latin typeface="+mj-lt"/>
              <a:sym typeface="Symbol"/>
            </a:endParaRPr>
          </a:p>
          <a:p>
            <a:pPr marL="457200" indent="-457200">
              <a:spcBef>
                <a:spcPct val="0"/>
              </a:spcBef>
              <a:spcAft>
                <a:spcPts val="600"/>
              </a:spcAft>
            </a:pPr>
            <a:r>
              <a:rPr lang="en-US" sz="2800" dirty="0" smtClean="0">
                <a:latin typeface="+mj-lt"/>
                <a:sym typeface="Symbol"/>
              </a:rPr>
              <a:t>					</a:t>
            </a:r>
            <a:r>
              <a:rPr lang="en-US" sz="2400" dirty="0" err="1" smtClean="0">
                <a:latin typeface="+mj-lt"/>
                <a:sym typeface="Symbol"/>
              </a:rPr>
              <a:t>L’ordinamento</a:t>
            </a:r>
            <a:r>
              <a:rPr lang="en-US" sz="2400" dirty="0" smtClean="0">
                <a:latin typeface="+mj-lt"/>
                <a:sym typeface="Symbol"/>
              </a:rPr>
              <a:t> è </a:t>
            </a:r>
            <a:r>
              <a:rPr lang="en-US" sz="2400" i="1" dirty="0" smtClean="0">
                <a:latin typeface="+mj-lt"/>
                <a:sym typeface="Symbol"/>
              </a:rPr>
              <a:t>ben </a:t>
            </a:r>
          </a:p>
          <a:p>
            <a:pPr marL="457200" indent="-457200">
              <a:spcBef>
                <a:spcPct val="0"/>
              </a:spcBef>
              <a:spcAft>
                <a:spcPts val="600"/>
              </a:spcAft>
            </a:pPr>
            <a:r>
              <a:rPr lang="en-US" sz="2400" i="1" dirty="0" smtClean="0">
                <a:latin typeface="+mj-lt"/>
                <a:sym typeface="Symbol"/>
              </a:rPr>
              <a:t>				</a:t>
            </a:r>
            <a:r>
              <a:rPr lang="en-US" sz="2400" i="1" dirty="0" err="1" smtClean="0">
                <a:latin typeface="+mj-lt"/>
                <a:sym typeface="Symbol"/>
              </a:rPr>
              <a:t>fondato</a:t>
            </a:r>
            <a:r>
              <a:rPr lang="en-US" sz="2400" dirty="0" smtClean="0">
                <a:latin typeface="+mj-lt"/>
                <a:sym typeface="Symbol"/>
              </a:rPr>
              <a:t> ‘</a:t>
            </a:r>
            <a:r>
              <a:rPr lang="en-US" sz="2400" dirty="0" err="1" smtClean="0">
                <a:latin typeface="+mj-lt"/>
                <a:sym typeface="Symbol"/>
              </a:rPr>
              <a:t>dalla</a:t>
            </a:r>
            <a:r>
              <a:rPr lang="en-US" sz="2400" dirty="0" smtClean="0">
                <a:latin typeface="+mj-lt"/>
                <a:sym typeface="Symbol"/>
              </a:rPr>
              <a:t> parte del </a:t>
            </a:r>
            <a:r>
              <a:rPr lang="en-US" sz="2400" dirty="0" err="1" smtClean="0">
                <a:latin typeface="+mj-lt"/>
                <a:sym typeface="Symbol"/>
              </a:rPr>
              <a:t>più</a:t>
            </a:r>
            <a:r>
              <a:rPr lang="en-US" sz="2400" dirty="0" smtClean="0">
                <a:latin typeface="+mj-lt"/>
                <a:sym typeface="Symbol"/>
              </a:rPr>
              <a:t> piccolo’ - </a:t>
            </a:r>
            <a:r>
              <a:rPr lang="en-US" sz="2400" i="1" dirty="0" smtClean="0">
                <a:latin typeface="+mj-lt"/>
                <a:sym typeface="Symbol"/>
              </a:rPr>
              <a:t>base</a:t>
            </a:r>
            <a:endParaRPr lang="en-US" sz="2400" dirty="0" smtClean="0">
              <a:latin typeface="+mj-lt"/>
              <a:sym typeface="Symbol"/>
            </a:endParaRPr>
          </a:p>
          <a:p>
            <a:pPr marL="457200" indent="-457200">
              <a:spcBef>
                <a:spcPct val="0"/>
              </a:spcBef>
              <a:spcAft>
                <a:spcPts val="600"/>
              </a:spcAft>
            </a:pPr>
            <a:r>
              <a:rPr lang="en-US" sz="2400" dirty="0" smtClean="0">
                <a:latin typeface="+mj-lt"/>
                <a:sym typeface="Symbol"/>
              </a:rPr>
              <a:t>				(Si </a:t>
            </a:r>
            <a:r>
              <a:rPr lang="en-US" sz="2400" dirty="0" err="1" smtClean="0">
                <a:latin typeface="+mj-lt"/>
                <a:sym typeface="Symbol"/>
              </a:rPr>
              <a:t>presuppone</a:t>
            </a:r>
            <a:r>
              <a:rPr lang="en-US" sz="2400" dirty="0" smtClean="0">
                <a:latin typeface="+mj-lt"/>
                <a:sym typeface="Symbol"/>
              </a:rPr>
              <a:t> </a:t>
            </a:r>
            <a:r>
              <a:rPr lang="en-US" sz="2400" dirty="0" err="1" smtClean="0">
                <a:latin typeface="+mj-lt"/>
                <a:sym typeface="Symbol"/>
              </a:rPr>
              <a:t>solitamente</a:t>
            </a:r>
            <a:r>
              <a:rPr lang="en-US" sz="2400" dirty="0" smtClean="0">
                <a:latin typeface="+mj-lt"/>
                <a:sym typeface="Symbol"/>
              </a:rPr>
              <a:t> </a:t>
            </a:r>
            <a:r>
              <a:rPr lang="en-US" sz="2400" dirty="0" err="1" smtClean="0">
                <a:latin typeface="+mj-lt"/>
                <a:sym typeface="Symbol"/>
              </a:rPr>
              <a:t>che</a:t>
            </a:r>
            <a:r>
              <a:rPr lang="en-US" sz="2400" dirty="0" smtClean="0">
                <a:latin typeface="+mj-lt"/>
                <a:sym typeface="Symbol"/>
              </a:rPr>
              <a:t> la base </a:t>
            </a:r>
            <a:r>
              <a:rPr lang="en-US" sz="2400" dirty="0" err="1" smtClean="0">
                <a:latin typeface="+mj-lt"/>
                <a:sym typeface="Symbol"/>
              </a:rPr>
              <a:t>si</a:t>
            </a:r>
            <a:r>
              <a:rPr lang="en-US" sz="2400" dirty="0" smtClean="0">
                <a:latin typeface="+mj-lt"/>
                <a:sym typeface="Symbol"/>
              </a:rPr>
              <a:t> 				</a:t>
            </a:r>
            <a:r>
              <a:rPr lang="en-US" sz="2400" dirty="0" err="1" smtClean="0">
                <a:latin typeface="+mj-lt"/>
                <a:sym typeface="Symbol"/>
              </a:rPr>
              <a:t>raggiunga</a:t>
            </a:r>
            <a:r>
              <a:rPr lang="en-US" sz="2400" dirty="0" smtClean="0">
                <a:latin typeface="+mj-lt"/>
                <a:sym typeface="Symbol"/>
              </a:rPr>
              <a:t> </a:t>
            </a:r>
            <a:r>
              <a:rPr lang="en-US" sz="2400" dirty="0" err="1" smtClean="0">
                <a:latin typeface="+mj-lt"/>
                <a:sym typeface="Symbol"/>
              </a:rPr>
              <a:t>dopo</a:t>
            </a:r>
            <a:r>
              <a:rPr lang="en-US" sz="2400" dirty="0" smtClean="0">
                <a:latin typeface="+mj-lt"/>
                <a:sym typeface="Symbol"/>
              </a:rPr>
              <a:t> un </a:t>
            </a:r>
            <a:r>
              <a:rPr lang="en-US" sz="2400" dirty="0" err="1" smtClean="0">
                <a:latin typeface="+mj-lt"/>
                <a:sym typeface="Symbol"/>
              </a:rPr>
              <a:t>numero</a:t>
            </a:r>
            <a:r>
              <a:rPr lang="en-US" sz="2400" dirty="0" smtClean="0">
                <a:latin typeface="+mj-lt"/>
                <a:sym typeface="Symbol"/>
              </a:rPr>
              <a:t> </a:t>
            </a:r>
            <a:r>
              <a:rPr lang="en-US" sz="2400" i="1" dirty="0" err="1" smtClean="0">
                <a:latin typeface="+mj-lt"/>
                <a:sym typeface="Symbol"/>
              </a:rPr>
              <a:t>finito</a:t>
            </a:r>
            <a:r>
              <a:rPr lang="en-US" sz="2400" dirty="0" smtClean="0">
                <a:latin typeface="+mj-lt"/>
                <a:sym typeface="Symbol"/>
              </a:rPr>
              <a:t> di </a:t>
            </a:r>
            <a:r>
              <a:rPr lang="en-US" sz="2400" dirty="0" err="1" smtClean="0">
                <a:latin typeface="+mj-lt"/>
                <a:sym typeface="Symbol"/>
              </a:rPr>
              <a:t>passi</a:t>
            </a:r>
            <a:r>
              <a:rPr lang="en-US" sz="2400" dirty="0" smtClean="0">
                <a:latin typeface="+mj-lt"/>
                <a:sym typeface="Symbol"/>
              </a:rPr>
              <a:t>)</a:t>
            </a:r>
            <a:r>
              <a:rPr lang="en-US" sz="2800" dirty="0" smtClean="0">
                <a:latin typeface="+mj-lt"/>
                <a:sym typeface="Symbol"/>
              </a:rPr>
              <a:t>		</a:t>
            </a:r>
            <a:endParaRPr lang="it-IT" sz="2800" dirty="0" smtClean="0">
              <a:latin typeface="+mj-lt"/>
            </a:endParaRPr>
          </a:p>
        </p:txBody>
      </p:sp>
      <p:sp>
        <p:nvSpPr>
          <p:cNvPr id="5" name="Segnaposto contenuto 2"/>
          <p:cNvSpPr txBox="1">
            <a:spLocks/>
          </p:cNvSpPr>
          <p:nvPr/>
        </p:nvSpPr>
        <p:spPr>
          <a:xfrm>
            <a:off x="468313" y="404664"/>
            <a:ext cx="7920111" cy="6192986"/>
          </a:xfrm>
          <a:prstGeom prst="rect">
            <a:avLst/>
          </a:prstGeom>
        </p:spPr>
        <p:txBody>
          <a:bodyPr vert="horz" lIns="45720" rIns="45720">
            <a:normAutofit/>
          </a:bodyPr>
          <a:lstStyle/>
          <a:p>
            <a:pPr marL="915670" marR="0" lvl="2" indent="-274320" algn="ctr" defTabSz="914400" rtl="0" eaLnBrk="1" fontAlgn="auto" latinLnBrk="0" hangingPunct="1">
              <a:lnSpc>
                <a:spcPct val="130000"/>
              </a:lnSpc>
              <a:spcBef>
                <a:spcPts val="350"/>
              </a:spcBef>
              <a:spcAft>
                <a:spcPts val="0"/>
              </a:spcAft>
              <a:buClr>
                <a:schemeClr val="accent2"/>
              </a:buClr>
              <a:buSzPct val="10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Calisto MT" pitchFamily="18" charset="0"/>
              <a:ea typeface="+mn-ea"/>
              <a:cs typeface="+mn-cs"/>
              <a:sym typeface="Symbol"/>
            </a:endParaRPr>
          </a:p>
        </p:txBody>
      </p:sp>
      <p:sp>
        <p:nvSpPr>
          <p:cNvPr id="2" name="Segnaposto piè di pagina 1"/>
          <p:cNvSpPr>
            <a:spLocks noGrp="1"/>
          </p:cNvSpPr>
          <p:nvPr>
            <p:ph type="ftr" sz="quarter" idx="11"/>
          </p:nvPr>
        </p:nvSpPr>
        <p:spPr/>
        <p:txBody>
          <a:bodyPr/>
          <a:lstStyle/>
          <a:p>
            <a:r>
              <a:rPr lang="en-US" smtClean="0"/>
              <a:t>Turtles All the Way Down</a:t>
            </a:r>
            <a:endParaRPr lang="it-IT" dirty="0"/>
          </a:p>
        </p:txBody>
      </p:sp>
      <p:sp>
        <p:nvSpPr>
          <p:cNvPr id="7" name="Segnaposto numero diapositiva 6"/>
          <p:cNvSpPr>
            <a:spLocks noGrp="1"/>
          </p:cNvSpPr>
          <p:nvPr>
            <p:ph type="sldNum" sz="quarter" idx="12"/>
          </p:nvPr>
        </p:nvSpPr>
        <p:spPr/>
        <p:txBody>
          <a:bodyPr/>
          <a:lstStyle/>
          <a:p>
            <a:fld id="{4D08E559-9418-41F1-B688-5DBE8A5EF1CE}" type="slidenum">
              <a:rPr lang="it-IT" smtClean="0"/>
              <a:pPr/>
              <a:t>6</a:t>
            </a:fld>
            <a:endParaRPr lang="it-IT" dirty="0"/>
          </a:p>
        </p:txBody>
      </p:sp>
      <p:pic>
        <p:nvPicPr>
          <p:cNvPr id="409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rcRect/>
          <a:stretch>
            <a:fillRect/>
          </a:stretch>
        </p:blipFill>
        <p:spPr bwMode="auto">
          <a:xfrm>
            <a:off x="611560" y="3813398"/>
            <a:ext cx="2187148" cy="249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additive="base">
                                        <p:cTn id="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 calcmode="lin" valueType="num">
                                      <p:cBhvr additive="base">
                                        <p:cTn id="3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83071" y="260648"/>
            <a:ext cx="7849369" cy="6336432"/>
          </a:xfrm>
        </p:spPr>
        <p:txBody>
          <a:bodyPr>
            <a:normAutofit/>
          </a:bodyPr>
          <a:lstStyle/>
          <a:p>
            <a:pPr marL="274320" indent="-274320" eaLnBrk="1" fontAlgn="auto" hangingPunct="1">
              <a:lnSpc>
                <a:spcPct val="110000"/>
              </a:lnSpc>
              <a:spcAft>
                <a:spcPts val="0"/>
              </a:spcAft>
              <a:buNone/>
              <a:defRPr/>
            </a:pPr>
            <a:r>
              <a:rPr lang="en-US" sz="2800" i="1" dirty="0" err="1" smtClean="0">
                <a:latin typeface="+mj-lt"/>
              </a:rPr>
              <a:t>Obiezione</a:t>
            </a:r>
            <a:r>
              <a:rPr lang="en-US" sz="2800" i="1" dirty="0" smtClean="0">
                <a:latin typeface="+mj-lt"/>
              </a:rPr>
              <a:t> 1</a:t>
            </a:r>
            <a:r>
              <a:rPr lang="en-US" sz="2800" dirty="0" smtClean="0">
                <a:latin typeface="+mj-lt"/>
              </a:rPr>
              <a:t>: </a:t>
            </a:r>
          </a:p>
          <a:p>
            <a:pPr marL="274320" indent="-274320">
              <a:spcBef>
                <a:spcPts val="600"/>
              </a:spcBef>
              <a:spcAft>
                <a:spcPts val="600"/>
              </a:spcAft>
              <a:buNone/>
              <a:defRPr/>
            </a:pPr>
            <a:r>
              <a:rPr lang="en-US" sz="2800" dirty="0" err="1" smtClean="0">
                <a:latin typeface="+mj-lt"/>
              </a:rPr>
              <a:t>Perché</a:t>
            </a:r>
            <a:r>
              <a:rPr lang="en-US" sz="2800" dirty="0" smtClean="0">
                <a:latin typeface="+mj-lt"/>
              </a:rPr>
              <a:t> </a:t>
            </a:r>
            <a:r>
              <a:rPr lang="en-US" sz="2800" dirty="0" err="1" smtClean="0">
                <a:latin typeface="+mj-lt"/>
              </a:rPr>
              <a:t>presupporre</a:t>
            </a:r>
            <a:r>
              <a:rPr lang="en-US" sz="2800" dirty="0" smtClean="0">
                <a:latin typeface="+mj-lt"/>
              </a:rPr>
              <a:t> </a:t>
            </a:r>
            <a:r>
              <a:rPr lang="en-US" sz="2800" dirty="0" err="1" smtClean="0">
                <a:latin typeface="+mj-lt"/>
              </a:rPr>
              <a:t>una</a:t>
            </a:r>
            <a:r>
              <a:rPr lang="en-US" sz="2800" dirty="0" smtClean="0">
                <a:latin typeface="+mj-lt"/>
              </a:rPr>
              <a:t> base di </a:t>
            </a:r>
            <a:r>
              <a:rPr lang="en-US" sz="2800" dirty="0" err="1" smtClean="0">
                <a:latin typeface="+mj-lt"/>
              </a:rPr>
              <a:t>entità</a:t>
            </a:r>
            <a:r>
              <a:rPr lang="en-US" sz="2800" dirty="0" smtClean="0">
                <a:latin typeface="+mj-lt"/>
              </a:rPr>
              <a:t> </a:t>
            </a:r>
            <a:r>
              <a:rPr lang="en-US" sz="2800" dirty="0" err="1" smtClean="0">
                <a:latin typeface="+mj-lt"/>
              </a:rPr>
              <a:t>semplici</a:t>
            </a:r>
            <a:r>
              <a:rPr lang="en-US" sz="2800" dirty="0" smtClean="0">
                <a:latin typeface="+mj-lt"/>
              </a:rPr>
              <a:t>?</a:t>
            </a:r>
          </a:p>
          <a:p>
            <a:pPr marL="274320" indent="-274320">
              <a:spcBef>
                <a:spcPts val="0"/>
              </a:spcBef>
              <a:spcAft>
                <a:spcPts val="600"/>
              </a:spcAft>
              <a:buNone/>
              <a:defRPr/>
            </a:pPr>
            <a:r>
              <a:rPr lang="en-US" sz="2400" dirty="0" err="1" smtClean="0">
                <a:latin typeface="+mj-lt"/>
              </a:rPr>
              <a:t>Universi</a:t>
            </a:r>
            <a:r>
              <a:rPr lang="en-US" sz="2400" dirty="0" smtClean="0">
                <a:latin typeface="+mj-lt"/>
              </a:rPr>
              <a:t> </a:t>
            </a:r>
            <a:r>
              <a:rPr lang="en-US" sz="2400" i="1" dirty="0">
                <a:latin typeface="+mj-lt"/>
              </a:rPr>
              <a:t>gunky </a:t>
            </a:r>
            <a:r>
              <a:rPr lang="en-US" sz="2400" dirty="0" err="1" smtClean="0">
                <a:latin typeface="+mj-lt"/>
              </a:rPr>
              <a:t>sembrano</a:t>
            </a:r>
            <a:r>
              <a:rPr lang="en-US" sz="2400" dirty="0" smtClean="0">
                <a:latin typeface="+mj-lt"/>
              </a:rPr>
              <a:t> </a:t>
            </a:r>
            <a:r>
              <a:rPr lang="en-US" sz="2400" dirty="0" err="1" smtClean="0">
                <a:latin typeface="+mj-lt"/>
              </a:rPr>
              <a:t>possibili</a:t>
            </a:r>
            <a:r>
              <a:rPr lang="en-US" sz="2400" dirty="0" smtClean="0">
                <a:latin typeface="+mj-lt"/>
              </a:rPr>
              <a:t> </a:t>
            </a:r>
            <a:endParaRPr lang="en-US" sz="2800" dirty="0">
              <a:latin typeface="+mj-lt"/>
            </a:endParaRPr>
          </a:p>
          <a:p>
            <a:pPr marL="274320" indent="-274320">
              <a:spcBef>
                <a:spcPts val="0"/>
              </a:spcBef>
              <a:spcAft>
                <a:spcPts val="600"/>
              </a:spcAft>
              <a:buNone/>
              <a:defRPr/>
            </a:pPr>
            <a:r>
              <a:rPr lang="en-US" sz="2800" dirty="0" err="1" smtClean="0">
                <a:latin typeface="+mj-lt"/>
              </a:rPr>
              <a:t>Inoltre</a:t>
            </a:r>
            <a:r>
              <a:rPr lang="en-US" sz="2800" dirty="0" smtClean="0">
                <a:latin typeface="+mj-lt"/>
              </a:rPr>
              <a:t>, </a:t>
            </a:r>
            <a:r>
              <a:rPr lang="en-US" sz="2800" dirty="0" err="1" smtClean="0">
                <a:latin typeface="+mj-lt"/>
              </a:rPr>
              <a:t>l’universo</a:t>
            </a:r>
            <a:r>
              <a:rPr lang="en-US" sz="2800" dirty="0" smtClean="0">
                <a:latin typeface="+mj-lt"/>
              </a:rPr>
              <a:t> </a:t>
            </a:r>
            <a:r>
              <a:rPr lang="en-US" sz="2800" dirty="0">
                <a:latin typeface="+mj-lt"/>
              </a:rPr>
              <a:t>è </a:t>
            </a:r>
            <a:r>
              <a:rPr lang="en-US" sz="2800" dirty="0" err="1">
                <a:latin typeface="+mj-lt"/>
              </a:rPr>
              <a:t>essenzialmente</a:t>
            </a:r>
            <a:r>
              <a:rPr lang="en-US" sz="2800" dirty="0">
                <a:latin typeface="+mj-lt"/>
              </a:rPr>
              <a:t> </a:t>
            </a:r>
            <a:r>
              <a:rPr lang="en-US" sz="2800" dirty="0" err="1" smtClean="0">
                <a:latin typeface="+mj-lt"/>
              </a:rPr>
              <a:t>interconnesso</a:t>
            </a:r>
            <a:r>
              <a:rPr lang="en-US" sz="2800" dirty="0" smtClean="0">
                <a:latin typeface="+mj-lt"/>
              </a:rPr>
              <a:t>: </a:t>
            </a:r>
            <a:r>
              <a:rPr lang="en-US" sz="2800" dirty="0" err="1" smtClean="0">
                <a:latin typeface="+mj-lt"/>
              </a:rPr>
              <a:t>il</a:t>
            </a:r>
            <a:r>
              <a:rPr lang="en-US" sz="2800" dirty="0" smtClean="0">
                <a:latin typeface="+mj-lt"/>
              </a:rPr>
              <a:t> </a:t>
            </a:r>
            <a:r>
              <a:rPr lang="en-US" sz="2800" dirty="0" err="1" smtClean="0">
                <a:latin typeface="+mj-lt"/>
              </a:rPr>
              <a:t>tutto</a:t>
            </a:r>
            <a:r>
              <a:rPr lang="en-US" sz="2800" dirty="0" smtClean="0">
                <a:latin typeface="+mj-lt"/>
              </a:rPr>
              <a:t> è </a:t>
            </a:r>
            <a:r>
              <a:rPr lang="en-US" sz="2800" dirty="0" err="1" smtClean="0">
                <a:latin typeface="+mj-lt"/>
              </a:rPr>
              <a:t>prioritario</a:t>
            </a:r>
            <a:r>
              <a:rPr lang="en-US" sz="2800" dirty="0" smtClean="0">
                <a:latin typeface="+mj-lt"/>
              </a:rPr>
              <a:t> </a:t>
            </a:r>
            <a:r>
              <a:rPr lang="en-US" sz="2800" dirty="0" err="1" smtClean="0">
                <a:latin typeface="+mj-lt"/>
              </a:rPr>
              <a:t>rispetto</a:t>
            </a:r>
            <a:r>
              <a:rPr lang="en-US" sz="2800" dirty="0" smtClean="0">
                <a:latin typeface="+mj-lt"/>
              </a:rPr>
              <a:t> </a:t>
            </a:r>
            <a:r>
              <a:rPr lang="en-US" sz="2800" dirty="0" err="1" smtClean="0">
                <a:latin typeface="+mj-lt"/>
              </a:rPr>
              <a:t>alle</a:t>
            </a:r>
            <a:r>
              <a:rPr lang="en-US" sz="2800" dirty="0" smtClean="0">
                <a:latin typeface="+mj-lt"/>
              </a:rPr>
              <a:t> </a:t>
            </a:r>
            <a:r>
              <a:rPr lang="en-US" sz="2800" dirty="0" err="1" smtClean="0">
                <a:latin typeface="+mj-lt"/>
              </a:rPr>
              <a:t>parti</a:t>
            </a:r>
            <a:endParaRPr lang="en-US" sz="3600" dirty="0" smtClean="0">
              <a:latin typeface="+mj-lt"/>
            </a:endParaRPr>
          </a:p>
          <a:p>
            <a:pPr marL="530352" lvl="1" indent="-274320">
              <a:spcBef>
                <a:spcPts val="0"/>
              </a:spcBef>
              <a:spcAft>
                <a:spcPts val="600"/>
              </a:spcAft>
              <a:buNone/>
              <a:defRPr/>
            </a:pPr>
            <a:r>
              <a:rPr lang="en-US" sz="2400" dirty="0" smtClean="0">
                <a:latin typeface="Garamond"/>
              </a:rPr>
              <a:t> </a:t>
            </a:r>
            <a:r>
              <a:rPr lang="en-US" sz="2400" dirty="0" smtClean="0">
                <a:latin typeface="+mj-lt"/>
              </a:rPr>
              <a:t>Idea </a:t>
            </a:r>
            <a:r>
              <a:rPr lang="en-US" sz="2400" dirty="0" err="1" smtClean="0">
                <a:latin typeface="+mj-lt"/>
              </a:rPr>
              <a:t>dell’universo</a:t>
            </a:r>
            <a:r>
              <a:rPr lang="en-US" sz="2400" dirty="0" smtClean="0">
                <a:latin typeface="+mj-lt"/>
              </a:rPr>
              <a:t>/</a:t>
            </a:r>
            <a:r>
              <a:rPr lang="en-US" sz="2400" dirty="0" err="1" smtClean="0">
                <a:latin typeface="+mj-lt"/>
              </a:rPr>
              <a:t>orologio</a:t>
            </a:r>
            <a:r>
              <a:rPr lang="en-US" sz="2400" dirty="0" smtClean="0">
                <a:latin typeface="+mj-lt"/>
              </a:rPr>
              <a:t> </a:t>
            </a:r>
            <a:r>
              <a:rPr lang="en-US" sz="2400" dirty="0" smtClean="0">
                <a:latin typeface="Garamond"/>
              </a:rPr>
              <a:t>→ </a:t>
            </a:r>
            <a:r>
              <a:rPr lang="en-US" sz="2400" dirty="0" err="1" smtClean="0">
                <a:latin typeface="Garamond"/>
              </a:rPr>
              <a:t>Meccanica</a:t>
            </a:r>
            <a:r>
              <a:rPr lang="en-US" sz="2400" dirty="0" smtClean="0">
                <a:latin typeface="Garamond"/>
              </a:rPr>
              <a:t> </a:t>
            </a:r>
            <a:r>
              <a:rPr lang="en-US" sz="2400" dirty="0" err="1" smtClean="0">
                <a:latin typeface="Garamond"/>
              </a:rPr>
              <a:t>quantistica</a:t>
            </a:r>
            <a:endParaRPr lang="en-US" sz="2400" dirty="0" smtClean="0">
              <a:latin typeface="+mj-lt"/>
            </a:endParaRPr>
          </a:p>
          <a:p>
            <a:pPr marL="457200" indent="-457200">
              <a:spcBef>
                <a:spcPts val="0"/>
              </a:spcBef>
              <a:spcAft>
                <a:spcPts val="600"/>
              </a:spcAft>
              <a:buNone/>
            </a:pPr>
            <a:endParaRPr lang="en-US" sz="2000" i="1" dirty="0" smtClean="0">
              <a:sym typeface="Symbol"/>
            </a:endParaRPr>
          </a:p>
          <a:p>
            <a:pPr marL="457200" indent="-457200">
              <a:spcBef>
                <a:spcPts val="0"/>
              </a:spcBef>
              <a:spcAft>
                <a:spcPts val="600"/>
              </a:spcAft>
              <a:buNone/>
            </a:pPr>
            <a:r>
              <a:rPr lang="en-US" sz="2800" i="1" dirty="0" smtClean="0">
                <a:sym typeface="Symbol"/>
              </a:rPr>
              <a:t>Replica del </a:t>
            </a:r>
            <a:r>
              <a:rPr lang="en-US" sz="2800" i="1" dirty="0" err="1" smtClean="0">
                <a:sym typeface="Symbol"/>
              </a:rPr>
              <a:t>fondazionalista</a:t>
            </a:r>
            <a:r>
              <a:rPr lang="en-US" sz="2800" dirty="0" smtClean="0">
                <a:sym typeface="Symbol"/>
              </a:rPr>
              <a:t>: “</a:t>
            </a:r>
            <a:r>
              <a:rPr lang="en-US" sz="2800" dirty="0" err="1" smtClean="0">
                <a:sym typeface="Symbol"/>
              </a:rPr>
              <a:t>Allora</a:t>
            </a:r>
            <a:r>
              <a:rPr lang="en-US" sz="2800" dirty="0" smtClean="0">
                <a:sym typeface="Symbol"/>
              </a:rPr>
              <a:t> la base è </a:t>
            </a:r>
            <a:r>
              <a:rPr lang="en-US" sz="2800" dirty="0" err="1" smtClean="0">
                <a:sym typeface="Symbol"/>
              </a:rPr>
              <a:t>il</a:t>
            </a:r>
            <a:r>
              <a:rPr lang="en-US" sz="2800" dirty="0">
                <a:sym typeface="Symbol"/>
              </a:rPr>
              <a:t> </a:t>
            </a:r>
            <a:r>
              <a:rPr lang="en-US" sz="2800" b="1" i="1" dirty="0" err="1" smtClean="0">
                <a:sym typeface="Symbol"/>
              </a:rPr>
              <a:t>c</a:t>
            </a:r>
            <a:r>
              <a:rPr lang="en-US" sz="2800" dirty="0" err="1" smtClean="0">
                <a:sym typeface="Symbol"/>
              </a:rPr>
              <a:t>osmo</a:t>
            </a:r>
            <a:r>
              <a:rPr lang="en-US" sz="2800" dirty="0" smtClean="0">
                <a:sym typeface="Symbol"/>
              </a:rPr>
              <a:t>! Del resto la </a:t>
            </a:r>
            <a:r>
              <a:rPr lang="en-US" sz="2800" dirty="0" err="1" smtClean="0">
                <a:sym typeface="Symbol"/>
              </a:rPr>
              <a:t>mereologia</a:t>
            </a:r>
            <a:r>
              <a:rPr lang="en-US" sz="2800" dirty="0" smtClean="0">
                <a:sym typeface="Symbol"/>
              </a:rPr>
              <a:t> </a:t>
            </a:r>
            <a:r>
              <a:rPr lang="en-US" sz="2800" dirty="0" err="1" smtClean="0">
                <a:sym typeface="Symbol"/>
              </a:rPr>
              <a:t>classica</a:t>
            </a:r>
            <a:r>
              <a:rPr lang="en-US" sz="2800" dirty="0" smtClean="0">
                <a:sym typeface="Symbol"/>
              </a:rPr>
              <a:t> ci </a:t>
            </a:r>
            <a:r>
              <a:rPr lang="en-US" sz="2800" dirty="0" err="1" smtClean="0">
                <a:sym typeface="Symbol"/>
              </a:rPr>
              <a:t>garantisce</a:t>
            </a:r>
            <a:r>
              <a:rPr lang="en-US" sz="2800" dirty="0" smtClean="0">
                <a:sym typeface="Symbol"/>
              </a:rPr>
              <a:t> </a:t>
            </a:r>
            <a:r>
              <a:rPr lang="en-US" sz="2800" dirty="0" err="1" smtClean="0">
                <a:sym typeface="Symbol"/>
              </a:rPr>
              <a:t>che</a:t>
            </a:r>
            <a:r>
              <a:rPr lang="en-US" sz="2800" dirty="0" smtClean="0">
                <a:sym typeface="Symbol"/>
              </a:rPr>
              <a:t> </a:t>
            </a:r>
            <a:r>
              <a:rPr lang="en-US" sz="2800" dirty="0" err="1" smtClean="0">
                <a:sym typeface="Symbol"/>
              </a:rPr>
              <a:t>c’è</a:t>
            </a:r>
            <a:r>
              <a:rPr lang="en-US" sz="2800" dirty="0" smtClean="0">
                <a:sym typeface="Symbol"/>
              </a:rPr>
              <a:t> </a:t>
            </a:r>
            <a:r>
              <a:rPr lang="en-US" sz="2800" dirty="0" err="1" smtClean="0">
                <a:sym typeface="Symbol"/>
              </a:rPr>
              <a:t>sempre</a:t>
            </a:r>
            <a:r>
              <a:rPr lang="en-US" sz="2800" dirty="0" smtClean="0">
                <a:sym typeface="Symbol"/>
              </a:rPr>
              <a:t> un ‘</a:t>
            </a:r>
            <a:r>
              <a:rPr lang="en-US" sz="2800" dirty="0" err="1" smtClean="0">
                <a:sym typeface="Symbol"/>
              </a:rPr>
              <a:t>oggetto</a:t>
            </a:r>
            <a:r>
              <a:rPr lang="en-US" sz="2800" dirty="0" smtClean="0">
                <a:sym typeface="Symbol"/>
              </a:rPr>
              <a:t> </a:t>
            </a:r>
            <a:r>
              <a:rPr lang="en-US" sz="2800" dirty="0" err="1" smtClean="0">
                <a:sym typeface="Symbol"/>
              </a:rPr>
              <a:t>totale</a:t>
            </a:r>
            <a:r>
              <a:rPr lang="en-US" sz="2800" dirty="0" smtClean="0">
                <a:sym typeface="Symbol"/>
              </a:rPr>
              <a:t>’”</a:t>
            </a:r>
          </a:p>
          <a:p>
            <a:pPr marL="274320" indent="-274320" eaLnBrk="1" fontAlgn="auto" hangingPunct="1">
              <a:spcBef>
                <a:spcPts val="0"/>
              </a:spcBef>
              <a:spcAft>
                <a:spcPts val="600"/>
              </a:spcAft>
              <a:buNone/>
              <a:defRPr/>
            </a:pPr>
            <a:r>
              <a:rPr lang="en-US" sz="2800" dirty="0" smtClean="0">
                <a:latin typeface="+mj-lt"/>
              </a:rPr>
              <a:t>2) </a:t>
            </a:r>
            <a:r>
              <a:rPr lang="en-US" sz="2800" dirty="0" err="1" smtClean="0">
                <a:latin typeface="+mj-lt"/>
              </a:rPr>
              <a:t>Fondazionalismo</a:t>
            </a:r>
            <a:r>
              <a:rPr lang="en-US" sz="2800" dirty="0" smtClean="0">
                <a:latin typeface="+mj-lt"/>
              </a:rPr>
              <a:t> come </a:t>
            </a:r>
            <a:r>
              <a:rPr lang="en-US" sz="2800" i="1" dirty="0" err="1" smtClean="0">
                <a:latin typeface="+mj-lt"/>
              </a:rPr>
              <a:t>Monismo</a:t>
            </a:r>
            <a:r>
              <a:rPr lang="en-US" sz="2800" i="1" dirty="0" smtClean="0">
                <a:latin typeface="+mj-lt"/>
              </a:rPr>
              <a:t> </a:t>
            </a:r>
            <a:r>
              <a:rPr lang="en-US" sz="2800" i="1" dirty="0" err="1" smtClean="0">
                <a:latin typeface="+mj-lt"/>
              </a:rPr>
              <a:t>della</a:t>
            </a:r>
            <a:r>
              <a:rPr lang="en-US" sz="2800" i="1" dirty="0" smtClean="0">
                <a:latin typeface="+mj-lt"/>
              </a:rPr>
              <a:t> </a:t>
            </a:r>
            <a:r>
              <a:rPr lang="en-US" sz="2800" i="1" dirty="0" err="1" smtClean="0">
                <a:latin typeface="+mj-lt"/>
              </a:rPr>
              <a:t>priorità</a:t>
            </a:r>
            <a:r>
              <a:rPr lang="en-US" sz="2800" i="1" dirty="0" smtClean="0">
                <a:latin typeface="+mj-lt"/>
              </a:rPr>
              <a:t> </a:t>
            </a:r>
            <a:endParaRPr lang="en-US" sz="2800" dirty="0">
              <a:latin typeface="+mj-lt"/>
            </a:endParaRPr>
          </a:p>
          <a:p>
            <a:pPr marL="274320" indent="-274320" algn="ctr" eaLnBrk="1" fontAlgn="auto" hangingPunct="1">
              <a:spcBef>
                <a:spcPts val="0"/>
              </a:spcBef>
              <a:spcAft>
                <a:spcPts val="600"/>
              </a:spcAft>
              <a:buNone/>
              <a:defRPr/>
            </a:pPr>
            <a:r>
              <a:rPr lang="it-IT" sz="3000" dirty="0" smtClean="0">
                <a:latin typeface="+mj-lt"/>
              </a:rPr>
              <a:t>∃!</a:t>
            </a:r>
            <a:r>
              <a:rPr lang="it-IT" sz="3000" dirty="0" err="1" smtClean="0">
                <a:latin typeface="+mj-lt"/>
              </a:rPr>
              <a:t>xFx&amp;F</a:t>
            </a:r>
            <a:r>
              <a:rPr lang="it-IT" sz="3000" b="1" i="1" dirty="0" err="1" smtClean="0">
                <a:latin typeface="+mj-lt"/>
              </a:rPr>
              <a:t>c</a:t>
            </a:r>
            <a:endParaRPr lang="en-US" sz="2800" dirty="0" smtClean="0">
              <a:latin typeface="Calisto MT" pitchFamily="18" charset="0"/>
            </a:endParaRPr>
          </a:p>
        </p:txBody>
      </p:sp>
      <p:sp>
        <p:nvSpPr>
          <p:cNvPr id="5" name="Segnaposto piè di pagina 4"/>
          <p:cNvSpPr>
            <a:spLocks noGrp="1"/>
          </p:cNvSpPr>
          <p:nvPr>
            <p:ph type="ftr" sz="quarter" idx="11"/>
          </p:nvPr>
        </p:nvSpPr>
        <p:spPr/>
        <p:txBody>
          <a:bodyPr/>
          <a:lstStyle/>
          <a:p>
            <a:r>
              <a:rPr lang="en-US" smtClean="0"/>
              <a:t>Turtles All the Way Down</a:t>
            </a:r>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509120"/>
            <a:ext cx="132183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egnaposto numero diapositiva 1"/>
          <p:cNvSpPr>
            <a:spLocks noGrp="1"/>
          </p:cNvSpPr>
          <p:nvPr>
            <p:ph type="sldNum" sz="quarter" idx="12"/>
          </p:nvPr>
        </p:nvSpPr>
        <p:spPr/>
        <p:txBody>
          <a:bodyPr/>
          <a:lstStyle/>
          <a:p>
            <a:fld id="{4D08E559-9418-41F1-B688-5DBE8A5EF1CE}" type="slidenum">
              <a:rPr lang="it-IT" smtClean="0"/>
              <a:pPr/>
              <a:t>7</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3074"/>
                                        </p:tgtEl>
                                        <p:attrNameLst>
                                          <p:attrName>style.visibility</p:attrName>
                                        </p:attrNameLst>
                                      </p:cBhvr>
                                      <p:to>
                                        <p:strVal val="visible"/>
                                      </p:to>
                                    </p:set>
                                    <p:animEffect transition="in" filter="fade">
                                      <p:cBhvr>
                                        <p:cTn id="4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4" y="332656"/>
            <a:ext cx="7991673" cy="6119813"/>
          </a:xfrm>
        </p:spPr>
        <p:txBody>
          <a:bodyPr>
            <a:normAutofit/>
          </a:bodyPr>
          <a:lstStyle/>
          <a:p>
            <a:pPr marL="274320" indent="-274320" eaLnBrk="1" fontAlgn="auto" hangingPunct="1">
              <a:lnSpc>
                <a:spcPct val="130000"/>
              </a:lnSpc>
              <a:spcAft>
                <a:spcPts val="0"/>
              </a:spcAft>
              <a:buNone/>
              <a:defRPr/>
            </a:pPr>
            <a:r>
              <a:rPr lang="en-US" sz="2800" i="1" dirty="0" err="1" smtClean="0">
                <a:latin typeface="+mj-lt"/>
              </a:rPr>
              <a:t>Obiezione</a:t>
            </a:r>
            <a:r>
              <a:rPr lang="en-US" sz="2800" i="1" dirty="0" smtClean="0">
                <a:latin typeface="+mj-lt"/>
              </a:rPr>
              <a:t> 2</a:t>
            </a:r>
            <a:r>
              <a:rPr lang="en-US" sz="2800" dirty="0" smtClean="0">
                <a:latin typeface="+mj-lt"/>
              </a:rPr>
              <a:t>: </a:t>
            </a:r>
          </a:p>
          <a:p>
            <a:pPr marL="274320" indent="-274320" eaLnBrk="1" fontAlgn="auto" hangingPunct="1">
              <a:lnSpc>
                <a:spcPct val="130000"/>
              </a:lnSpc>
              <a:spcAft>
                <a:spcPts val="0"/>
              </a:spcAft>
              <a:buNone/>
              <a:defRPr/>
            </a:pPr>
            <a:r>
              <a:rPr lang="en-US" sz="2800" dirty="0" err="1" smtClean="0">
                <a:latin typeface="+mj-lt"/>
              </a:rPr>
              <a:t>Perché</a:t>
            </a:r>
            <a:r>
              <a:rPr lang="en-US" sz="2800" dirty="0" smtClean="0">
                <a:latin typeface="+mj-lt"/>
              </a:rPr>
              <a:t> </a:t>
            </a:r>
            <a:r>
              <a:rPr lang="en-US" sz="2800" dirty="0" err="1" smtClean="0">
                <a:latin typeface="+mj-lt"/>
              </a:rPr>
              <a:t>presupporre</a:t>
            </a:r>
            <a:r>
              <a:rPr lang="en-US" sz="2800" dirty="0" smtClean="0">
                <a:latin typeface="+mj-lt"/>
              </a:rPr>
              <a:t> </a:t>
            </a:r>
            <a:r>
              <a:rPr lang="en-US" sz="2800" dirty="0" err="1" smtClean="0">
                <a:latin typeface="+mj-lt"/>
              </a:rPr>
              <a:t>l’esistenza</a:t>
            </a:r>
            <a:r>
              <a:rPr lang="en-US" sz="2800" dirty="0" smtClean="0">
                <a:latin typeface="+mj-lt"/>
              </a:rPr>
              <a:t> </a:t>
            </a:r>
            <a:r>
              <a:rPr lang="en-US" sz="2800" dirty="0" err="1" smtClean="0">
                <a:latin typeface="+mj-lt"/>
              </a:rPr>
              <a:t>di</a:t>
            </a:r>
            <a:r>
              <a:rPr lang="en-US" sz="2800" dirty="0" smtClean="0">
                <a:latin typeface="+mj-lt"/>
              </a:rPr>
              <a:t> un ‘</a:t>
            </a:r>
            <a:r>
              <a:rPr lang="en-US" sz="2800" i="1" dirty="0" err="1" smtClean="0">
                <a:latin typeface="+mj-lt"/>
              </a:rPr>
              <a:t>oggetto</a:t>
            </a:r>
            <a:r>
              <a:rPr lang="en-US" sz="2800" i="1" dirty="0" smtClean="0">
                <a:latin typeface="+mj-lt"/>
              </a:rPr>
              <a:t> </a:t>
            </a:r>
            <a:r>
              <a:rPr lang="en-US" sz="2800" i="1" dirty="0" err="1" smtClean="0">
                <a:latin typeface="+mj-lt"/>
              </a:rPr>
              <a:t>totale</a:t>
            </a:r>
            <a:r>
              <a:rPr lang="en-US" sz="2800" dirty="0" smtClean="0">
                <a:latin typeface="+mj-lt"/>
              </a:rPr>
              <a:t>’?</a:t>
            </a:r>
          </a:p>
          <a:p>
            <a:pPr marL="274320" indent="-274320">
              <a:lnSpc>
                <a:spcPct val="130000"/>
              </a:lnSpc>
              <a:buNone/>
              <a:defRPr/>
            </a:pPr>
            <a:r>
              <a:rPr lang="en-US" sz="2800" dirty="0" err="1" smtClean="0">
                <a:latin typeface="+mj-lt"/>
              </a:rPr>
              <a:t>Forse</a:t>
            </a:r>
            <a:r>
              <a:rPr lang="en-US" sz="2800" dirty="0" smtClean="0">
                <a:latin typeface="+mj-lt"/>
              </a:rPr>
              <a:t> </a:t>
            </a:r>
            <a:r>
              <a:rPr lang="en-US" sz="2800" dirty="0" err="1" smtClean="0">
                <a:latin typeface="+mj-lt"/>
              </a:rPr>
              <a:t>l’universo</a:t>
            </a:r>
            <a:r>
              <a:rPr lang="en-US" sz="2800" dirty="0" smtClean="0">
                <a:latin typeface="+mj-lt"/>
              </a:rPr>
              <a:t> non è un </a:t>
            </a:r>
            <a:r>
              <a:rPr lang="en-US" sz="2800" dirty="0" err="1" smtClean="0">
                <a:latin typeface="+mj-lt"/>
              </a:rPr>
              <a:t>modello</a:t>
            </a:r>
            <a:r>
              <a:rPr lang="en-US" sz="2800" dirty="0" smtClean="0">
                <a:latin typeface="+mj-lt"/>
              </a:rPr>
              <a:t> </a:t>
            </a:r>
            <a:r>
              <a:rPr lang="en-US" sz="2800" dirty="0" err="1" smtClean="0">
                <a:latin typeface="+mj-lt"/>
              </a:rPr>
              <a:t>della</a:t>
            </a:r>
            <a:r>
              <a:rPr lang="en-US" sz="2800" dirty="0" smtClean="0">
                <a:latin typeface="+mj-lt"/>
              </a:rPr>
              <a:t> </a:t>
            </a:r>
            <a:r>
              <a:rPr lang="en-US" sz="2800" dirty="0" err="1" smtClean="0">
                <a:latin typeface="+mj-lt"/>
              </a:rPr>
              <a:t>mereologia</a:t>
            </a:r>
            <a:r>
              <a:rPr lang="en-US" sz="2800" dirty="0" smtClean="0">
                <a:latin typeface="+mj-lt"/>
              </a:rPr>
              <a:t> </a:t>
            </a:r>
            <a:r>
              <a:rPr lang="en-US" sz="2800" i="1" dirty="0" err="1" smtClean="0">
                <a:latin typeface="+mj-lt"/>
              </a:rPr>
              <a:t>classica</a:t>
            </a:r>
            <a:r>
              <a:rPr lang="en-US" sz="2800" dirty="0" smtClean="0">
                <a:latin typeface="+mj-lt"/>
              </a:rPr>
              <a:t>!</a:t>
            </a:r>
          </a:p>
          <a:p>
            <a:pPr marL="530352" lvl="1" indent="-274320">
              <a:lnSpc>
                <a:spcPct val="130000"/>
              </a:lnSpc>
              <a:buNone/>
              <a:defRPr/>
            </a:pPr>
            <a:r>
              <a:rPr lang="en-US" sz="2400" dirty="0" err="1" smtClean="0">
                <a:latin typeface="+mj-lt"/>
              </a:rPr>
              <a:t>Anche</a:t>
            </a:r>
            <a:r>
              <a:rPr lang="en-US" sz="2400" dirty="0" smtClean="0">
                <a:latin typeface="+mj-lt"/>
              </a:rPr>
              <a:t> </a:t>
            </a:r>
            <a:r>
              <a:rPr lang="en-US" sz="2400" dirty="0" err="1" smtClean="0">
                <a:latin typeface="+mj-lt"/>
              </a:rPr>
              <a:t>gli</a:t>
            </a:r>
            <a:r>
              <a:rPr lang="en-US" sz="2400" dirty="0" smtClean="0">
                <a:latin typeface="+mj-lt"/>
              </a:rPr>
              <a:t> </a:t>
            </a:r>
            <a:r>
              <a:rPr lang="en-US" sz="2400" dirty="0" err="1" smtClean="0">
                <a:latin typeface="+mj-lt"/>
              </a:rPr>
              <a:t>universi</a:t>
            </a:r>
            <a:r>
              <a:rPr lang="en-US" sz="2400" dirty="0" smtClean="0">
                <a:latin typeface="+mj-lt"/>
              </a:rPr>
              <a:t> </a:t>
            </a:r>
            <a:r>
              <a:rPr lang="en-US" sz="2400" i="1" dirty="0" smtClean="0">
                <a:latin typeface="+mj-lt"/>
              </a:rPr>
              <a:t>hunky </a:t>
            </a:r>
            <a:r>
              <a:rPr lang="en-US" sz="2400" dirty="0" err="1" smtClean="0">
                <a:latin typeface="+mj-lt"/>
              </a:rPr>
              <a:t>sembrano</a:t>
            </a:r>
            <a:r>
              <a:rPr lang="en-US" sz="2400" dirty="0" smtClean="0">
                <a:latin typeface="+mj-lt"/>
              </a:rPr>
              <a:t> </a:t>
            </a:r>
            <a:r>
              <a:rPr lang="en-US" sz="2400" dirty="0" err="1" smtClean="0">
                <a:latin typeface="+mj-lt"/>
              </a:rPr>
              <a:t>possibili</a:t>
            </a:r>
            <a:endParaRPr lang="en-US" sz="2400" dirty="0" smtClean="0">
              <a:latin typeface="+mj-lt"/>
            </a:endParaRPr>
          </a:p>
          <a:p>
            <a:pPr marL="530352" lvl="1" indent="-274320">
              <a:lnSpc>
                <a:spcPct val="130000"/>
              </a:lnSpc>
              <a:buNone/>
              <a:defRPr/>
            </a:pPr>
            <a:endParaRPr lang="en-US" sz="2400" dirty="0" smtClean="0">
              <a:latin typeface="+mj-lt"/>
            </a:endParaRPr>
          </a:p>
          <a:p>
            <a:pPr marL="274320" indent="-274320" eaLnBrk="1" fontAlgn="auto" hangingPunct="1">
              <a:lnSpc>
                <a:spcPct val="130000"/>
              </a:lnSpc>
              <a:spcAft>
                <a:spcPts val="0"/>
              </a:spcAft>
              <a:buNone/>
              <a:defRPr/>
            </a:pPr>
            <a:r>
              <a:rPr lang="en-US" sz="2800" dirty="0" err="1" smtClean="0">
                <a:latin typeface="+mj-lt"/>
              </a:rPr>
              <a:t>Occorre</a:t>
            </a:r>
            <a:r>
              <a:rPr lang="en-US" sz="2800" dirty="0" smtClean="0">
                <a:latin typeface="+mj-lt"/>
              </a:rPr>
              <a:t> </a:t>
            </a:r>
            <a:r>
              <a:rPr lang="en-US" sz="2800" dirty="0" err="1" smtClean="0">
                <a:latin typeface="+mj-lt"/>
              </a:rPr>
              <a:t>allora</a:t>
            </a:r>
            <a:r>
              <a:rPr lang="en-US" sz="2800" dirty="0" smtClean="0">
                <a:latin typeface="+mj-lt"/>
              </a:rPr>
              <a:t> </a:t>
            </a:r>
            <a:r>
              <a:rPr lang="en-US" sz="2800" dirty="0" err="1" smtClean="0">
                <a:latin typeface="+mj-lt"/>
              </a:rPr>
              <a:t>abbandonare</a:t>
            </a:r>
            <a:r>
              <a:rPr lang="en-US" sz="2800" dirty="0" smtClean="0">
                <a:latin typeface="+mj-lt"/>
              </a:rPr>
              <a:t> </a:t>
            </a:r>
            <a:r>
              <a:rPr lang="en-US" sz="2800" dirty="0" err="1" smtClean="0">
                <a:latin typeface="+mj-lt"/>
              </a:rPr>
              <a:t>l’idea</a:t>
            </a:r>
            <a:r>
              <a:rPr lang="en-US" sz="2800" dirty="0" smtClean="0">
                <a:latin typeface="+mj-lt"/>
              </a:rPr>
              <a:t> </a:t>
            </a:r>
            <a:r>
              <a:rPr lang="en-US" sz="2800" dirty="0" err="1" smtClean="0">
                <a:latin typeface="+mj-lt"/>
              </a:rPr>
              <a:t>stessa</a:t>
            </a:r>
            <a:r>
              <a:rPr lang="en-US" sz="2800" dirty="0" smtClean="0">
                <a:latin typeface="+mj-lt"/>
              </a:rPr>
              <a:t> di </a:t>
            </a:r>
            <a:r>
              <a:rPr lang="en-US" sz="2800" dirty="0" err="1" smtClean="0">
                <a:latin typeface="+mj-lt"/>
              </a:rPr>
              <a:t>priorità</a:t>
            </a:r>
            <a:r>
              <a:rPr lang="en-US" sz="2800" dirty="0" smtClean="0">
                <a:latin typeface="+mj-lt"/>
              </a:rPr>
              <a:t>/</a:t>
            </a:r>
            <a:r>
              <a:rPr lang="en-US" sz="2800" dirty="0" err="1" smtClean="0">
                <a:latin typeface="+mj-lt"/>
              </a:rPr>
              <a:t>dipendenza</a:t>
            </a:r>
            <a:r>
              <a:rPr lang="en-US" sz="2800" dirty="0" smtClean="0">
                <a:latin typeface="+mj-lt"/>
              </a:rPr>
              <a:t> e </a:t>
            </a:r>
            <a:r>
              <a:rPr lang="en-US" sz="2800" dirty="0" err="1" smtClean="0">
                <a:latin typeface="+mj-lt"/>
              </a:rPr>
              <a:t>struttura</a:t>
            </a:r>
            <a:r>
              <a:rPr lang="en-US" sz="2800" dirty="0" smtClean="0">
                <a:latin typeface="+mj-lt"/>
              </a:rPr>
              <a:t> </a:t>
            </a:r>
            <a:r>
              <a:rPr lang="en-US" sz="2800" dirty="0" err="1" smtClean="0">
                <a:latin typeface="+mj-lt"/>
              </a:rPr>
              <a:t>metafisica</a:t>
            </a:r>
            <a:r>
              <a:rPr lang="en-US" sz="2800" dirty="0" smtClean="0">
                <a:latin typeface="+mj-lt"/>
              </a:rPr>
              <a:t>?</a:t>
            </a:r>
          </a:p>
          <a:p>
            <a:pPr marL="274320" indent="-274320" eaLnBrk="1" fontAlgn="auto" hangingPunct="1">
              <a:lnSpc>
                <a:spcPct val="130000"/>
              </a:lnSpc>
              <a:spcAft>
                <a:spcPts val="0"/>
              </a:spcAft>
              <a:buNone/>
              <a:defRPr/>
            </a:pPr>
            <a:endParaRPr lang="en-US" sz="2000" dirty="0" smtClean="0">
              <a:latin typeface="+mj-lt"/>
            </a:endParaRPr>
          </a:p>
          <a:p>
            <a:pPr marL="274320" indent="-274320" eaLnBrk="1" fontAlgn="auto" hangingPunct="1">
              <a:lnSpc>
                <a:spcPct val="130000"/>
              </a:lnSpc>
              <a:spcAft>
                <a:spcPts val="0"/>
              </a:spcAft>
              <a:buNone/>
              <a:defRPr/>
            </a:pPr>
            <a:r>
              <a:rPr lang="en-US" sz="2800" dirty="0" err="1" smtClean="0">
                <a:latin typeface="+mj-lt"/>
              </a:rPr>
              <a:t>Forse</a:t>
            </a:r>
            <a:r>
              <a:rPr lang="en-US" sz="2800" dirty="0" smtClean="0">
                <a:latin typeface="+mj-lt"/>
              </a:rPr>
              <a:t> no…</a:t>
            </a:r>
          </a:p>
          <a:p>
            <a:pPr marL="530352" lvl="1" indent="-274320">
              <a:lnSpc>
                <a:spcPct val="130000"/>
              </a:lnSpc>
              <a:buNone/>
              <a:defRPr/>
            </a:pPr>
            <a:endParaRPr lang="en-US" sz="1600" dirty="0" smtClean="0">
              <a:latin typeface="+mj-lt"/>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700" dirty="0" smtClean="0">
              <a:latin typeface="Calisto MT" pitchFamily="18" charset="0"/>
            </a:endParaRPr>
          </a:p>
        </p:txBody>
      </p:sp>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8</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612774" y="549547"/>
            <a:ext cx="8207698" cy="6119813"/>
          </a:xfrm>
        </p:spPr>
        <p:txBody>
          <a:bodyPr>
            <a:normAutofit/>
          </a:bodyPr>
          <a:lstStyle/>
          <a:p>
            <a:pPr marL="274320" indent="-274320" eaLnBrk="1" fontAlgn="auto" hangingPunct="1">
              <a:lnSpc>
                <a:spcPct val="130000"/>
              </a:lnSpc>
              <a:spcAft>
                <a:spcPts val="0"/>
              </a:spcAft>
              <a:buNone/>
              <a:defRPr/>
            </a:pPr>
            <a:r>
              <a:rPr lang="en-US" sz="2800" i="1" dirty="0" smtClean="0">
                <a:latin typeface="+mj-lt"/>
              </a:rPr>
              <a:t>Intermezzo – Il </a:t>
            </a:r>
            <a:r>
              <a:rPr lang="en-US" sz="2800" i="1" dirty="0" err="1" smtClean="0">
                <a:latin typeface="+mj-lt"/>
              </a:rPr>
              <a:t>problema</a:t>
            </a:r>
            <a:r>
              <a:rPr lang="en-US" sz="2800" i="1" dirty="0" smtClean="0">
                <a:latin typeface="+mj-lt"/>
              </a:rPr>
              <a:t> </a:t>
            </a:r>
            <a:r>
              <a:rPr lang="en-US" sz="2800" i="1" dirty="0" err="1" smtClean="0">
                <a:latin typeface="+mj-lt"/>
              </a:rPr>
              <a:t>della</a:t>
            </a:r>
            <a:r>
              <a:rPr lang="en-US" sz="2800" i="1" dirty="0" smtClean="0">
                <a:latin typeface="+mj-lt"/>
              </a:rPr>
              <a:t> </a:t>
            </a:r>
            <a:r>
              <a:rPr lang="en-US" sz="2800" i="1" dirty="0" err="1" smtClean="0">
                <a:latin typeface="+mj-lt"/>
              </a:rPr>
              <a:t>giustificazione</a:t>
            </a:r>
            <a:r>
              <a:rPr lang="en-US" sz="2800" i="1" dirty="0" smtClean="0">
                <a:latin typeface="+mj-lt"/>
              </a:rPr>
              <a:t> in </a:t>
            </a:r>
            <a:r>
              <a:rPr lang="en-US" sz="2800" i="1" dirty="0" err="1" smtClean="0">
                <a:latin typeface="+mj-lt"/>
              </a:rPr>
              <a:t>epistemologia</a:t>
            </a:r>
            <a:endParaRPr lang="en-US" sz="2800" i="1" dirty="0" smtClean="0">
              <a:latin typeface="+mj-lt"/>
            </a:endParaRPr>
          </a:p>
          <a:p>
            <a:pPr marL="274320" indent="-274320" eaLnBrk="1" fontAlgn="auto" hangingPunct="1">
              <a:lnSpc>
                <a:spcPct val="130000"/>
              </a:lnSpc>
              <a:spcAft>
                <a:spcPts val="0"/>
              </a:spcAft>
              <a:buNone/>
              <a:defRPr/>
            </a:pPr>
            <a:endParaRPr lang="en-US" sz="2800" dirty="0" smtClean="0">
              <a:latin typeface="+mj-lt"/>
            </a:endParaRPr>
          </a:p>
          <a:p>
            <a:pPr marL="274320" indent="-274320" eaLnBrk="1" fontAlgn="auto" hangingPunct="1">
              <a:lnSpc>
                <a:spcPct val="130000"/>
              </a:lnSpc>
              <a:spcAft>
                <a:spcPts val="0"/>
              </a:spcAft>
              <a:buNone/>
              <a:defRPr/>
            </a:pPr>
            <a:r>
              <a:rPr lang="en-US" sz="2800" i="1" dirty="0" smtClean="0">
                <a:latin typeface="+mj-lt"/>
              </a:rPr>
              <a:t> </a:t>
            </a: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8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endParaRPr lang="en-US" sz="2400" dirty="0" smtClean="0">
              <a:latin typeface="Calisto MT" pitchFamily="18" charset="0"/>
            </a:endParaRPr>
          </a:p>
          <a:p>
            <a:pPr marL="274320" indent="-274320" eaLnBrk="1" fontAlgn="auto" hangingPunct="1">
              <a:lnSpc>
                <a:spcPct val="130000"/>
              </a:lnSpc>
              <a:spcAft>
                <a:spcPts val="0"/>
              </a:spcAft>
              <a:buNone/>
              <a:defRPr/>
            </a:pPr>
            <a:r>
              <a:rPr lang="en-US" sz="2800" dirty="0" smtClean="0">
                <a:latin typeface="+mj-lt"/>
              </a:rPr>
              <a:t> </a:t>
            </a:r>
          </a:p>
          <a:p>
            <a:pPr marL="274320" indent="-274320" eaLnBrk="1" fontAlgn="auto" hangingPunct="1">
              <a:lnSpc>
                <a:spcPct val="130000"/>
              </a:lnSpc>
              <a:spcAft>
                <a:spcPts val="0"/>
              </a:spcAft>
              <a:buNone/>
              <a:defRPr/>
            </a:pPr>
            <a:endParaRPr lang="en-US" sz="2700" dirty="0" smtClean="0">
              <a:latin typeface="Calisto MT" pitchFamily="18" charset="0"/>
            </a:endParaRPr>
          </a:p>
        </p:txBody>
      </p:sp>
      <p:graphicFrame>
        <p:nvGraphicFramePr>
          <p:cNvPr id="5" name="Diagramma 4"/>
          <p:cNvGraphicFramePr/>
          <p:nvPr>
            <p:extLst>
              <p:ext uri="{D42A27DB-BD31-4B8C-83A1-F6EECF244321}">
                <p14:modId xmlns:p14="http://schemas.microsoft.com/office/powerpoint/2010/main" val="579705364"/>
              </p:ext>
            </p:extLst>
          </p:nvPr>
        </p:nvGraphicFramePr>
        <p:xfrm>
          <a:off x="539552" y="980728"/>
          <a:ext cx="7920880"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p:cNvSpPr>
            <a:spLocks noGrp="1"/>
          </p:cNvSpPr>
          <p:nvPr>
            <p:ph type="ftr" sz="quarter" idx="11"/>
          </p:nvPr>
        </p:nvSpPr>
        <p:spPr/>
        <p:txBody>
          <a:bodyPr/>
          <a:lstStyle/>
          <a:p>
            <a:r>
              <a:rPr lang="en-US" smtClean="0"/>
              <a:t>Turtles All the Way Down</a:t>
            </a:r>
            <a:endParaRPr lang="it-IT"/>
          </a:p>
        </p:txBody>
      </p:sp>
      <p:sp>
        <p:nvSpPr>
          <p:cNvPr id="2" name="Segnaposto numero diapositiva 1"/>
          <p:cNvSpPr>
            <a:spLocks noGrp="1"/>
          </p:cNvSpPr>
          <p:nvPr>
            <p:ph type="sldNum" sz="quarter" idx="12"/>
          </p:nvPr>
        </p:nvSpPr>
        <p:spPr/>
        <p:txBody>
          <a:bodyPr/>
          <a:lstStyle/>
          <a:p>
            <a:fld id="{4D08E559-9418-41F1-B688-5DBE8A5EF1CE}" type="slidenum">
              <a:rPr lang="it-IT" smtClean="0"/>
              <a:pPr/>
              <a:t>9</a:t>
            </a:fld>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Personalizzato 3">
      <a:dk1>
        <a:sysClr val="windowText" lastClr="000000"/>
      </a:dk1>
      <a:lt1>
        <a:sysClr val="window" lastClr="FFFFFF"/>
      </a:lt1>
      <a:dk2>
        <a:srgbClr val="676A55"/>
      </a:dk2>
      <a:lt2>
        <a:srgbClr val="000000"/>
      </a:lt2>
      <a:accent1>
        <a:srgbClr val="00B0F0"/>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ravatta ner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2">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3497</TotalTime>
  <Words>2248</Words>
  <Application>Microsoft Office PowerPoint</Application>
  <PresentationFormat>Presentazione su schermo (4:3)</PresentationFormat>
  <Paragraphs>399</Paragraphs>
  <Slides>35</Slides>
  <Notes>3</Notes>
  <HiddenSlides>0</HiddenSlides>
  <MMClips>0</MMClips>
  <ScaleCrop>false</ScaleCrop>
  <HeadingPairs>
    <vt:vector size="8" baseType="variant">
      <vt:variant>
        <vt:lpstr>Caratteri utilizzati</vt:lpstr>
      </vt:variant>
      <vt:variant>
        <vt:i4>10</vt:i4>
      </vt:variant>
      <vt:variant>
        <vt:lpstr>Tema</vt:lpstr>
      </vt:variant>
      <vt:variant>
        <vt:i4>1</vt:i4>
      </vt:variant>
      <vt:variant>
        <vt:lpstr>Server OLE incorporati</vt:lpstr>
      </vt:variant>
      <vt:variant>
        <vt:i4>1</vt:i4>
      </vt:variant>
      <vt:variant>
        <vt:lpstr>Titoli diapositive</vt:lpstr>
      </vt:variant>
      <vt:variant>
        <vt:i4>35</vt:i4>
      </vt:variant>
    </vt:vector>
  </HeadingPairs>
  <TitlesOfParts>
    <vt:vector size="47" baseType="lpstr">
      <vt:lpstr>Arial</vt:lpstr>
      <vt:lpstr>Wingdings 3</vt:lpstr>
      <vt:lpstr>Symbol</vt:lpstr>
      <vt:lpstr>Garamond</vt:lpstr>
      <vt:lpstr>Wingdings</vt:lpstr>
      <vt:lpstr>Calisto MT</vt:lpstr>
      <vt:lpstr>DejaVu Serif Condensed</vt:lpstr>
      <vt:lpstr>Calibri</vt:lpstr>
      <vt:lpstr>Verdana</vt:lpstr>
      <vt:lpstr>Wingdings 2</vt:lpstr>
      <vt:lpstr>Viale</vt:lpstr>
      <vt:lpstr>Equazione</vt:lpstr>
      <vt:lpstr>Turtles All the Way Down Sull’infinitismo metafisico</vt:lpstr>
      <vt:lpstr>Un famoso scienziato (secondo alcuni fu Bertrand Russell) tenne una volta una conferenza pubblica su un argomento di astronomia. Egli parlò di come la Terra orbiti attorno al Sole e di come il Sole, a sua volta, compia un’ampia rivoluzione attorno al centro di un immenso aggregato di stelle noto come la nostra galassia. Al termine della conferenza, una piccola vecchia signora si alzò in piedi e disse: “Quel che lei ci ha raccontato sono tutte frottole. Il mondo in realtà è un disco piatto che poggia sul dorso di una gigantesca tartaruga.”</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struttura della realtà e la struttura della giustificazione. Una (ri-)valutazione della prospettiva infinitista</dc:title>
  <dc:creator>Dott. Morganti</dc:creator>
  <cp:lastModifiedBy>Matteo</cp:lastModifiedBy>
  <cp:revision>161</cp:revision>
  <cp:lastPrinted>2014-06-25T10:18:50Z</cp:lastPrinted>
  <dcterms:created xsi:type="dcterms:W3CDTF">2014-05-07T14:17:40Z</dcterms:created>
  <dcterms:modified xsi:type="dcterms:W3CDTF">2019-04-04T16:05:10Z</dcterms:modified>
</cp:coreProperties>
</file>